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sldIdLst>
    <p:sldId id="256" r:id="rId2"/>
    <p:sldId id="537" r:id="rId3"/>
    <p:sldId id="694" r:id="rId4"/>
    <p:sldId id="258" r:id="rId5"/>
    <p:sldId id="584" r:id="rId6"/>
    <p:sldId id="585" r:id="rId7"/>
    <p:sldId id="586" r:id="rId8"/>
    <p:sldId id="587" r:id="rId9"/>
    <p:sldId id="588" r:id="rId10"/>
    <p:sldId id="589" r:id="rId11"/>
    <p:sldId id="590" r:id="rId12"/>
    <p:sldId id="591" r:id="rId13"/>
    <p:sldId id="592" r:id="rId14"/>
    <p:sldId id="593" r:id="rId15"/>
    <p:sldId id="594" r:id="rId16"/>
    <p:sldId id="595" r:id="rId17"/>
    <p:sldId id="596" r:id="rId18"/>
    <p:sldId id="597" r:id="rId19"/>
    <p:sldId id="695" r:id="rId20"/>
    <p:sldId id="598" r:id="rId21"/>
    <p:sldId id="599" r:id="rId22"/>
    <p:sldId id="600" r:id="rId23"/>
    <p:sldId id="601" r:id="rId24"/>
    <p:sldId id="602" r:id="rId25"/>
    <p:sldId id="603" r:id="rId26"/>
    <p:sldId id="604" r:id="rId27"/>
    <p:sldId id="605" r:id="rId28"/>
    <p:sldId id="606" r:id="rId29"/>
    <p:sldId id="607" r:id="rId30"/>
    <p:sldId id="608" r:id="rId31"/>
    <p:sldId id="609" r:id="rId32"/>
    <p:sldId id="610" r:id="rId33"/>
    <p:sldId id="611" r:id="rId34"/>
    <p:sldId id="613" r:id="rId35"/>
    <p:sldId id="614" r:id="rId36"/>
    <p:sldId id="615" r:id="rId37"/>
    <p:sldId id="616" r:id="rId38"/>
    <p:sldId id="617" r:id="rId39"/>
    <p:sldId id="618" r:id="rId40"/>
    <p:sldId id="619" r:id="rId41"/>
    <p:sldId id="620" r:id="rId42"/>
    <p:sldId id="696" r:id="rId43"/>
    <p:sldId id="621" r:id="rId44"/>
    <p:sldId id="622" r:id="rId45"/>
    <p:sldId id="623" r:id="rId46"/>
    <p:sldId id="624" r:id="rId47"/>
    <p:sldId id="625" r:id="rId48"/>
    <p:sldId id="626" r:id="rId49"/>
    <p:sldId id="627" r:id="rId50"/>
    <p:sldId id="628" r:id="rId51"/>
    <p:sldId id="629" r:id="rId52"/>
    <p:sldId id="630" r:id="rId53"/>
    <p:sldId id="631" r:id="rId54"/>
    <p:sldId id="632" r:id="rId55"/>
    <p:sldId id="633" r:id="rId56"/>
    <p:sldId id="635" r:id="rId57"/>
    <p:sldId id="634" r:id="rId58"/>
    <p:sldId id="636" r:id="rId59"/>
    <p:sldId id="637" r:id="rId60"/>
    <p:sldId id="638" r:id="rId61"/>
    <p:sldId id="639" r:id="rId62"/>
    <p:sldId id="641" r:id="rId63"/>
    <p:sldId id="640" r:id="rId64"/>
    <p:sldId id="642" r:id="rId65"/>
    <p:sldId id="643" r:id="rId66"/>
    <p:sldId id="644" r:id="rId67"/>
    <p:sldId id="645" r:id="rId68"/>
    <p:sldId id="646" r:id="rId69"/>
    <p:sldId id="647" r:id="rId70"/>
    <p:sldId id="648" r:id="rId71"/>
    <p:sldId id="649" r:id="rId72"/>
    <p:sldId id="650" r:id="rId73"/>
    <p:sldId id="651" r:id="rId74"/>
    <p:sldId id="652" r:id="rId75"/>
    <p:sldId id="653" r:id="rId76"/>
    <p:sldId id="654" r:id="rId77"/>
    <p:sldId id="655" r:id="rId78"/>
    <p:sldId id="656" r:id="rId79"/>
    <p:sldId id="657" r:id="rId80"/>
    <p:sldId id="658" r:id="rId81"/>
    <p:sldId id="659" r:id="rId82"/>
    <p:sldId id="660" r:id="rId83"/>
    <p:sldId id="661" r:id="rId84"/>
    <p:sldId id="662" r:id="rId85"/>
    <p:sldId id="663" r:id="rId86"/>
    <p:sldId id="664" r:id="rId87"/>
    <p:sldId id="665" r:id="rId88"/>
    <p:sldId id="666" r:id="rId89"/>
    <p:sldId id="667" r:id="rId90"/>
    <p:sldId id="668" r:id="rId91"/>
    <p:sldId id="669" r:id="rId92"/>
    <p:sldId id="670" r:id="rId93"/>
    <p:sldId id="671" r:id="rId94"/>
    <p:sldId id="672" r:id="rId95"/>
    <p:sldId id="673" r:id="rId96"/>
    <p:sldId id="674" r:id="rId97"/>
    <p:sldId id="675" r:id="rId98"/>
    <p:sldId id="676" r:id="rId99"/>
    <p:sldId id="677" r:id="rId100"/>
    <p:sldId id="678" r:id="rId101"/>
    <p:sldId id="679" r:id="rId102"/>
    <p:sldId id="680" r:id="rId103"/>
    <p:sldId id="681" r:id="rId104"/>
    <p:sldId id="682" r:id="rId105"/>
    <p:sldId id="683" r:id="rId106"/>
    <p:sldId id="684" r:id="rId107"/>
    <p:sldId id="685" r:id="rId108"/>
    <p:sldId id="686" r:id="rId109"/>
    <p:sldId id="687" r:id="rId110"/>
    <p:sldId id="688" r:id="rId111"/>
    <p:sldId id="689" r:id="rId112"/>
    <p:sldId id="690" r:id="rId113"/>
    <p:sldId id="691" r:id="rId114"/>
    <p:sldId id="692" r:id="rId115"/>
    <p:sldId id="697" r:id="rId116"/>
    <p:sldId id="693" r:id="rId117"/>
    <p:sldId id="583" r:id="rId118"/>
    <p:sldId id="698" r:id="rId119"/>
    <p:sldId id="699" r:id="rId1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00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E3B27B-E410-4856-A25D-0302B1051183}" v="183" dt="2020-10-09T07:01:28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86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en Chen" userId="63070bf2cf137cd2" providerId="LiveId" clId="{05BD2543-00E7-434C-900B-3418BAEF7DD0}"/>
    <pc:docChg chg="undo custSel addSld delSld modSld modMainMaster">
      <pc:chgData name="Lucien Chen" userId="63070bf2cf137cd2" providerId="LiveId" clId="{05BD2543-00E7-434C-900B-3418BAEF7DD0}" dt="2020-03-31T08:32:46.889" v="2718" actId="478"/>
      <pc:docMkLst>
        <pc:docMk/>
      </pc:docMkLst>
      <pc:sldChg chg="addSp delSp modSp add del">
        <pc:chgData name="Lucien Chen" userId="63070bf2cf137cd2" providerId="LiveId" clId="{05BD2543-00E7-434C-900B-3418BAEF7DD0}" dt="2020-03-31T07:26:12.280" v="72"/>
        <pc:sldMkLst>
          <pc:docMk/>
          <pc:sldMk cId="0" sldId="256"/>
        </pc:sldMkLst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3:23.799" v="15" actId="478"/>
          <ac:spMkLst>
            <pc:docMk/>
            <pc:sldMk cId="0" sldId="256"/>
            <ac:spMk id="4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5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6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7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8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23:43.544" v="19" actId="478"/>
          <ac:spMkLst>
            <pc:docMk/>
            <pc:sldMk cId="0" sldId="256"/>
            <ac:spMk id="10" creationId="{00000000-0000-0000-0000-000000000000}"/>
          </ac:spMkLst>
        </pc:spChg>
        <pc:spChg chg="add">
          <ac:chgData name="Lucien Chen" userId="63070bf2cf137cd2" providerId="LiveId" clId="{05BD2543-00E7-434C-900B-3418BAEF7DD0}" dt="2020-03-31T07:23:43.942" v="20"/>
          <ac:spMkLst>
            <pc:docMk/>
            <pc:sldMk cId="0" sldId="256"/>
            <ac:spMk id="11" creationId="{F0DA7DBD-8081-4D64-B86A-5304B5F3F641}"/>
          </ac:spMkLst>
        </pc:spChg>
        <pc:spChg chg="add">
          <ac:chgData name="Lucien Chen" userId="63070bf2cf137cd2" providerId="LiveId" clId="{05BD2543-00E7-434C-900B-3418BAEF7DD0}" dt="2020-03-31T07:23:43.942" v="20"/>
          <ac:spMkLst>
            <pc:docMk/>
            <pc:sldMk cId="0" sldId="256"/>
            <ac:spMk id="12" creationId="{F22F496E-8C79-4B34-A1FF-953CCF9501A9}"/>
          </ac:spMkLst>
        </pc:spChg>
        <pc:spChg chg="add">
          <ac:chgData name="Lucien Chen" userId="63070bf2cf137cd2" providerId="LiveId" clId="{05BD2543-00E7-434C-900B-3418BAEF7DD0}" dt="2020-03-31T07:23:43.942" v="20"/>
          <ac:spMkLst>
            <pc:docMk/>
            <pc:sldMk cId="0" sldId="256"/>
            <ac:spMk id="13" creationId="{F9CB8E23-A5F0-4D75-8AC7-89B2502DA8F7}"/>
          </ac:spMkLst>
        </pc:spChg>
        <pc:spChg chg="mod">
          <ac:chgData name="Lucien Chen" userId="63070bf2cf137cd2" providerId="LiveId" clId="{05BD2543-00E7-434C-900B-3418BAEF7DD0}" dt="2020-03-31T07:26:12.280" v="72"/>
          <ac:spMkLst>
            <pc:docMk/>
            <pc:sldMk cId="0" sldId="256"/>
            <ac:spMk id="2050" creationId="{00000000-0000-0000-0000-000000000000}"/>
          </ac:spMkLst>
        </pc:spChg>
        <pc:picChg chg="add">
          <ac:chgData name="Lucien Chen" userId="63070bf2cf137cd2" providerId="LiveId" clId="{05BD2543-00E7-434C-900B-3418BAEF7DD0}" dt="2020-03-31T07:23:43.942" v="20"/>
          <ac:picMkLst>
            <pc:docMk/>
            <pc:sldMk cId="0" sldId="256"/>
            <ac:picMk id="14" creationId="{A5BDE675-8E43-41CD-94E9-F977DD58A252}"/>
          </ac:picMkLst>
        </pc:picChg>
        <pc:picChg chg="del">
          <ac:chgData name="Lucien Chen" userId="63070bf2cf137cd2" providerId="LiveId" clId="{05BD2543-00E7-434C-900B-3418BAEF7DD0}" dt="2020-03-31T07:23:25.051" v="16" actId="478"/>
          <ac:picMkLst>
            <pc:docMk/>
            <pc:sldMk cId="0" sldId="256"/>
            <ac:picMk id="1027" creationId="{00000000-0000-0000-0000-000000000000}"/>
          </ac:picMkLst>
        </pc:picChg>
      </pc:sldChg>
      <pc:sldChg chg="delSp modSp del">
        <pc:chgData name="Lucien Chen" userId="63070bf2cf137cd2" providerId="LiveId" clId="{05BD2543-00E7-434C-900B-3418BAEF7DD0}" dt="2020-03-31T07:31:16.876" v="223" actId="47"/>
        <pc:sldMkLst>
          <pc:docMk/>
          <pc:sldMk cId="0" sldId="257"/>
        </pc:sldMkLst>
        <pc:spChg chg="del">
          <ac:chgData name="Lucien Chen" userId="63070bf2cf137cd2" providerId="LiveId" clId="{05BD2543-00E7-434C-900B-3418BAEF7DD0}" dt="2020-03-31T07:22:31.423" v="6" actId="478"/>
          <ac:spMkLst>
            <pc:docMk/>
            <pc:sldMk cId="0" sldId="257"/>
            <ac:spMk id="3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27:16.644" v="76" actId="1076"/>
          <ac:spMkLst>
            <pc:docMk/>
            <pc:sldMk cId="0" sldId="257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2:32.291" v="7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2:33.394" v="8" actId="478"/>
          <ac:spMkLst>
            <pc:docMk/>
            <pc:sldMk cId="0" sldId="257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25:18.964" v="54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27:16.644" v="76" actId="1076"/>
          <ac:spMkLst>
            <pc:docMk/>
            <pc:sldMk cId="0" sldId="257"/>
            <ac:spMk id="10" creationId="{00000000-0000-0000-0000-000000000000}"/>
          </ac:spMkLst>
        </pc:spChg>
        <pc:picChg chg="del">
          <ac:chgData name="Lucien Chen" userId="63070bf2cf137cd2" providerId="LiveId" clId="{05BD2543-00E7-434C-900B-3418BAEF7DD0}" dt="2020-03-31T07:22:29.971" v="5" actId="478"/>
          <ac:picMkLst>
            <pc:docMk/>
            <pc:sldMk cId="0" sldId="257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34:05.002" v="362" actId="1076"/>
        <pc:sldMkLst>
          <pc:docMk/>
          <pc:sldMk cId="0" sldId="258"/>
        </pc:sldMkLst>
        <pc:spChg chg="del">
          <ac:chgData name="Lucien Chen" userId="63070bf2cf137cd2" providerId="LiveId" clId="{05BD2543-00E7-434C-900B-3418BAEF7DD0}" dt="2020-03-31T07:33:42.198" v="354" actId="478"/>
          <ac:spMkLst>
            <pc:docMk/>
            <pc:sldMk cId="0" sldId="258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3:03.568" v="345" actId="478"/>
          <ac:spMkLst>
            <pc:docMk/>
            <pc:sldMk cId="0" sldId="258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3:43.951" v="355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3:43.951" v="355" actId="478"/>
          <ac:spMkLst>
            <pc:docMk/>
            <pc:sldMk cId="0" sldId="258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3:58.777" v="359" actId="1076"/>
          <ac:spMkLst>
            <pc:docMk/>
            <pc:sldMk cId="0" sldId="258"/>
            <ac:spMk id="7" creationId="{00000000-0000-0000-0000-000000000000}"/>
          </ac:spMkLst>
        </pc:spChg>
        <pc:picChg chg="add del mod modCrop">
          <ac:chgData name="Lucien Chen" userId="63070bf2cf137cd2" providerId="LiveId" clId="{05BD2543-00E7-434C-900B-3418BAEF7DD0}" dt="2020-03-31T07:34:05.002" v="362" actId="1076"/>
          <ac:picMkLst>
            <pc:docMk/>
            <pc:sldMk cId="0" sldId="258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35:59.616" v="374" actId="1076"/>
        <pc:sldMkLst>
          <pc:docMk/>
          <pc:sldMk cId="0" sldId="259"/>
        </pc:sldMkLst>
        <pc:spChg chg="mod">
          <ac:chgData name="Lucien Chen" userId="63070bf2cf137cd2" providerId="LiveId" clId="{05BD2543-00E7-434C-900B-3418BAEF7DD0}" dt="2020-03-31T07:35:59.616" v="374" actId="1076"/>
          <ac:spMkLst>
            <pc:docMk/>
            <pc:sldMk cId="0" sldId="259"/>
            <ac:spMk id="2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15.296" v="365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10.443" v="363" actId="4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15.296" v="365" actId="478"/>
          <ac:spMkLst>
            <pc:docMk/>
            <pc:sldMk cId="0" sldId="259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15.296" v="365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4:21.039" v="366" actId="478"/>
          <ac:spMkLst>
            <pc:docMk/>
            <pc:sldMk cId="0" sldId="259"/>
            <ac:spMk id="8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5:32.388" v="372" actId="12"/>
          <ac:spMkLst>
            <pc:docMk/>
            <pc:sldMk cId="0" sldId="259"/>
            <ac:spMk id="9" creationId="{00000000-0000-0000-0000-000000000000}"/>
          </ac:spMkLst>
        </pc:spChg>
        <pc:picChg chg="mod">
          <ac:chgData name="Lucien Chen" userId="63070bf2cf137cd2" providerId="LiveId" clId="{05BD2543-00E7-434C-900B-3418BAEF7DD0}" dt="2020-03-31T07:34:40.760" v="369" actId="1076"/>
          <ac:picMkLst>
            <pc:docMk/>
            <pc:sldMk cId="0" sldId="259"/>
            <ac:picMk id="7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7:34:13.105" v="364" actId="478"/>
          <ac:picMkLst>
            <pc:docMk/>
            <pc:sldMk cId="0" sldId="259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36:45.544" v="387" actId="1076"/>
        <pc:sldMkLst>
          <pc:docMk/>
          <pc:sldMk cId="0" sldId="260"/>
        </pc:sldMkLst>
        <pc:spChg chg="add del">
          <ac:chgData name="Lucien Chen" userId="63070bf2cf137cd2" providerId="LiveId" clId="{05BD2543-00E7-434C-900B-3418BAEF7DD0}" dt="2020-03-31T07:36:12.899" v="379" actId="478"/>
          <ac:spMkLst>
            <pc:docMk/>
            <pc:sldMk cId="0" sldId="260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6:16.962" v="382" actId="478"/>
          <ac:spMkLst>
            <pc:docMk/>
            <pc:sldMk cId="0" sldId="260"/>
            <ac:spMk id="4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36:12.899" v="379" actId="478"/>
          <ac:spMkLst>
            <pc:docMk/>
            <pc:sldMk cId="0" sldId="260"/>
            <ac:spMk id="5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36:12.899" v="379" actId="478"/>
          <ac:spMkLst>
            <pc:docMk/>
            <pc:sldMk cId="0" sldId="260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6:27.545" v="384" actId="1076"/>
          <ac:spMkLst>
            <pc:docMk/>
            <pc:sldMk cId="0" sldId="260"/>
            <ac:spMk id="7" creationId="{00000000-0000-0000-0000-000000000000}"/>
          </ac:spMkLst>
        </pc:spChg>
        <pc:picChg chg="add del mod modCrop">
          <ac:chgData name="Lucien Chen" userId="63070bf2cf137cd2" providerId="LiveId" clId="{05BD2543-00E7-434C-900B-3418BAEF7DD0}" dt="2020-03-31T07:36:45.544" v="387" actId="1076"/>
          <ac:picMkLst>
            <pc:docMk/>
            <pc:sldMk cId="0" sldId="260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37:31.579" v="415"/>
        <pc:sldMkLst>
          <pc:docMk/>
          <pc:sldMk cId="0" sldId="263"/>
        </pc:sldMkLst>
        <pc:spChg chg="del">
          <ac:chgData name="Lucien Chen" userId="63070bf2cf137cd2" providerId="LiveId" clId="{05BD2543-00E7-434C-900B-3418BAEF7DD0}" dt="2020-03-31T07:37:03.151" v="391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6:51.759" v="388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7:03.151" v="391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7:03.151" v="391" actId="478"/>
          <ac:spMkLst>
            <pc:docMk/>
            <pc:sldMk cId="0" sldId="263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7:31.579" v="415"/>
          <ac:spMkLst>
            <pc:docMk/>
            <pc:sldMk cId="0" sldId="263"/>
            <ac:spMk id="7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7:15.647" v="394" actId="1076"/>
          <ac:spMkLst>
            <pc:docMk/>
            <pc:sldMk cId="0" sldId="263"/>
            <ac:spMk id="9" creationId="{00000000-0000-0000-0000-000000000000}"/>
          </ac:spMkLst>
        </pc:spChg>
        <pc:picChg chg="del">
          <ac:chgData name="Lucien Chen" userId="63070bf2cf137cd2" providerId="LiveId" clId="{05BD2543-00E7-434C-900B-3418BAEF7DD0}" dt="2020-03-31T07:37:01.176" v="390" actId="478"/>
          <ac:picMkLst>
            <pc:docMk/>
            <pc:sldMk cId="0" sldId="263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52:45.959" v="867" actId="20577"/>
        <pc:sldMkLst>
          <pc:docMk/>
          <pc:sldMk cId="0" sldId="264"/>
        </pc:sldMkLst>
        <pc:spChg chg="mod">
          <ac:chgData name="Lucien Chen" userId="63070bf2cf137cd2" providerId="LiveId" clId="{05BD2543-00E7-434C-900B-3418BAEF7DD0}" dt="2020-03-31T07:39:33.140" v="483" actId="20577"/>
          <ac:spMkLst>
            <pc:docMk/>
            <pc:sldMk cId="0" sldId="264"/>
            <ac:spMk id="2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8:18.604" v="440" actId="478"/>
          <ac:spMkLst>
            <pc:docMk/>
            <pc:sldMk cId="0" sldId="264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8:18.604" v="440" actId="478"/>
          <ac:spMkLst>
            <pc:docMk/>
            <pc:sldMk cId="0" sldId="264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8:18.604" v="440" actId="478"/>
          <ac:spMkLst>
            <pc:docMk/>
            <pc:sldMk cId="0" sldId="264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2:45.959" v="867" actId="20577"/>
          <ac:spMkLst>
            <pc:docMk/>
            <pc:sldMk cId="0" sldId="264"/>
            <ac:spMk id="8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38:38.800" v="447" actId="1076"/>
          <ac:picMkLst>
            <pc:docMk/>
            <pc:sldMk cId="0" sldId="264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39:48.007" v="489" actId="1076"/>
        <pc:sldMkLst>
          <pc:docMk/>
          <pc:sldMk cId="0" sldId="265"/>
        </pc:sldMkLst>
        <pc:spChg chg="del">
          <ac:chgData name="Lucien Chen" userId="63070bf2cf137cd2" providerId="LiveId" clId="{05BD2543-00E7-434C-900B-3418BAEF7DD0}" dt="2020-03-31T07:39:11.552" v="459" actId="478"/>
          <ac:spMkLst>
            <pc:docMk/>
            <pc:sldMk cId="0" sldId="265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9:08.147" v="457" actId="478"/>
          <ac:spMkLst>
            <pc:docMk/>
            <pc:sldMk cId="0" sldId="265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9:11.552" v="459" actId="478"/>
          <ac:spMkLst>
            <pc:docMk/>
            <pc:sldMk cId="0" sldId="265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9:11.552" v="459" actId="478"/>
          <ac:spMkLst>
            <pc:docMk/>
            <pc:sldMk cId="0" sldId="265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9:40.311" v="485" actId="1076"/>
          <ac:spMkLst>
            <pc:docMk/>
            <pc:sldMk cId="0" sldId="265"/>
            <ac:spMk id="9" creationId="{00000000-0000-0000-0000-000000000000}"/>
          </ac:spMkLst>
        </pc:spChg>
        <pc:picChg chg="mod">
          <ac:chgData name="Lucien Chen" userId="63070bf2cf137cd2" providerId="LiveId" clId="{05BD2543-00E7-434C-900B-3418BAEF7DD0}" dt="2020-03-31T07:39:46.583" v="488" actId="1076"/>
          <ac:picMkLst>
            <pc:docMk/>
            <pc:sldMk cId="0" sldId="265"/>
            <ac:picMk id="7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39:48.007" v="489" actId="1076"/>
          <ac:picMkLst>
            <pc:docMk/>
            <pc:sldMk cId="0" sldId="265"/>
            <ac:picMk id="8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7:39:09.425" v="458" actId="478"/>
          <ac:picMkLst>
            <pc:docMk/>
            <pc:sldMk cId="0" sldId="265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56:58.897" v="969" actId="1076"/>
        <pc:sldMkLst>
          <pc:docMk/>
          <pc:sldMk cId="0" sldId="266"/>
        </pc:sldMkLst>
        <pc:spChg chg="add mod">
          <ac:chgData name="Lucien Chen" userId="63070bf2cf137cd2" providerId="LiveId" clId="{05BD2543-00E7-434C-900B-3418BAEF7DD0}" dt="2020-03-31T07:56:10.769" v="947" actId="14100"/>
          <ac:spMkLst>
            <pc:docMk/>
            <pc:sldMk cId="0" sldId="266"/>
            <ac:spMk id="2" creationId="{CE8B2490-C296-4567-BBE6-A1A122ECF398}"/>
          </ac:spMkLst>
        </pc:spChg>
        <pc:spChg chg="del">
          <ac:chgData name="Lucien Chen" userId="63070bf2cf137cd2" providerId="LiveId" clId="{05BD2543-00E7-434C-900B-3418BAEF7DD0}" dt="2020-03-31T07:40:00.971" v="494" actId="478"/>
          <ac:spMkLst>
            <pc:docMk/>
            <pc:sldMk cId="0" sldId="266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39:52.324" v="490" actId="478"/>
          <ac:spMkLst>
            <pc:docMk/>
            <pc:sldMk cId="0" sldId="266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0:00.971" v="494" actId="478"/>
          <ac:spMkLst>
            <pc:docMk/>
            <pc:sldMk cId="0" sldId="266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0:00.971" v="494" actId="478"/>
          <ac:spMkLst>
            <pc:docMk/>
            <pc:sldMk cId="0" sldId="266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3:15.005" v="869" actId="20577"/>
          <ac:spMkLst>
            <pc:docMk/>
            <pc:sldMk cId="0" sldId="266"/>
            <ac:spMk id="7" creationId="{00000000-0000-0000-0000-000000000000}"/>
          </ac:spMkLst>
        </pc:spChg>
        <pc:spChg chg="add mod">
          <ac:chgData name="Lucien Chen" userId="63070bf2cf137cd2" providerId="LiveId" clId="{05BD2543-00E7-434C-900B-3418BAEF7DD0}" dt="2020-03-31T07:56:53.699" v="967" actId="1076"/>
          <ac:spMkLst>
            <pc:docMk/>
            <pc:sldMk cId="0" sldId="266"/>
            <ac:spMk id="9" creationId="{13BB0C73-D172-4FD0-B5FE-E525FAF4E1A7}"/>
          </ac:spMkLst>
        </pc:spChg>
        <pc:picChg chg="add mod modCrop">
          <ac:chgData name="Lucien Chen" userId="63070bf2cf137cd2" providerId="LiveId" clId="{05BD2543-00E7-434C-900B-3418BAEF7DD0}" dt="2020-03-31T07:56:58.897" v="969" actId="1076"/>
          <ac:picMkLst>
            <pc:docMk/>
            <pc:sldMk cId="0" sldId="266"/>
            <ac:picMk id="10" creationId="{E4A2251C-0187-459D-8BD9-DBC5012CB43F}"/>
          </ac:picMkLst>
        </pc:picChg>
        <pc:picChg chg="add del mod modCrop">
          <ac:chgData name="Lucien Chen" userId="63070bf2cf137cd2" providerId="LiveId" clId="{05BD2543-00E7-434C-900B-3418BAEF7DD0}" dt="2020-03-31T07:56:50.970" v="966" actId="1076"/>
          <ac:picMkLst>
            <pc:docMk/>
            <pc:sldMk cId="0" sldId="266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42:43.559" v="577" actId="1076"/>
        <pc:sldMkLst>
          <pc:docMk/>
          <pc:sldMk cId="0" sldId="267"/>
        </pc:sldMkLst>
        <pc:spChg chg="del">
          <ac:chgData name="Lucien Chen" userId="63070bf2cf137cd2" providerId="LiveId" clId="{05BD2543-00E7-434C-900B-3418BAEF7DD0}" dt="2020-03-31T07:42:10.070" v="555" actId="478"/>
          <ac:spMkLst>
            <pc:docMk/>
            <pc:sldMk cId="0" sldId="267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05.032" v="553" actId="478"/>
          <ac:spMkLst>
            <pc:docMk/>
            <pc:sldMk cId="0" sldId="267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10.070" v="555" actId="478"/>
          <ac:spMkLst>
            <pc:docMk/>
            <pc:sldMk cId="0" sldId="267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10.070" v="555" actId="478"/>
          <ac:spMkLst>
            <pc:docMk/>
            <pc:sldMk cId="0" sldId="267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2:23.966" v="571" actId="1076"/>
          <ac:spMkLst>
            <pc:docMk/>
            <pc:sldMk cId="0" sldId="267"/>
            <ac:spMk id="7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42:43.559" v="577" actId="1076"/>
          <ac:picMkLst>
            <pc:docMk/>
            <pc:sldMk cId="0" sldId="267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43:41.150" v="600" actId="1076"/>
        <pc:sldMkLst>
          <pc:docMk/>
          <pc:sldMk cId="0" sldId="268"/>
        </pc:sldMkLst>
        <pc:spChg chg="del">
          <ac:chgData name="Lucien Chen" userId="63070bf2cf137cd2" providerId="LiveId" clId="{05BD2543-00E7-434C-900B-3418BAEF7DD0}" dt="2020-03-31T07:42:54.723" v="580" actId="478"/>
          <ac:spMkLst>
            <pc:docMk/>
            <pc:sldMk cId="0" sldId="268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48.661" v="578" actId="478"/>
          <ac:spMkLst>
            <pc:docMk/>
            <pc:sldMk cId="0" sldId="268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54.723" v="580" actId="478"/>
          <ac:spMkLst>
            <pc:docMk/>
            <pc:sldMk cId="0" sldId="268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2:54.723" v="580" actId="478"/>
          <ac:spMkLst>
            <pc:docMk/>
            <pc:sldMk cId="0" sldId="268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3:20.383" v="593" actId="1076"/>
          <ac:spMkLst>
            <pc:docMk/>
            <pc:sldMk cId="0" sldId="268"/>
            <ac:spMk id="7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43:41.150" v="600" actId="1076"/>
          <ac:picMkLst>
            <pc:docMk/>
            <pc:sldMk cId="0" sldId="268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44:10.982" v="616" actId="1076"/>
        <pc:sldMkLst>
          <pc:docMk/>
          <pc:sldMk cId="0" sldId="269"/>
        </pc:sldMkLst>
        <pc:spChg chg="del">
          <ac:chgData name="Lucien Chen" userId="63070bf2cf137cd2" providerId="LiveId" clId="{05BD2543-00E7-434C-900B-3418BAEF7DD0}" dt="2020-03-31T07:43:45.654" v="601" actId="478"/>
          <ac:spMkLst>
            <pc:docMk/>
            <pc:sldMk cId="0" sldId="269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3:12.912" v="591" actId="478"/>
          <ac:spMkLst>
            <pc:docMk/>
            <pc:sldMk cId="0" sldId="269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3:45.654" v="601" actId="478"/>
          <ac:spMkLst>
            <pc:docMk/>
            <pc:sldMk cId="0" sldId="269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3:45.654" v="601" actId="478"/>
          <ac:spMkLst>
            <pc:docMk/>
            <pc:sldMk cId="0" sldId="269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3:52.424" v="610"/>
          <ac:spMkLst>
            <pc:docMk/>
            <pc:sldMk cId="0" sldId="269"/>
            <ac:spMk id="7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44:10.982" v="616" actId="1076"/>
          <ac:picMkLst>
            <pc:docMk/>
            <pc:sldMk cId="0" sldId="269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51:20.035" v="857" actId="1076"/>
        <pc:sldMkLst>
          <pc:docMk/>
          <pc:sldMk cId="0" sldId="271"/>
        </pc:sldMkLst>
        <pc:spChg chg="del">
          <ac:chgData name="Lucien Chen" userId="63070bf2cf137cd2" providerId="LiveId" clId="{05BD2543-00E7-434C-900B-3418BAEF7DD0}" dt="2020-03-31T07:50:18.403" v="846" actId="478"/>
          <ac:spMkLst>
            <pc:docMk/>
            <pc:sldMk cId="0" sldId="271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9:36.315" v="821" actId="478"/>
          <ac:spMkLst>
            <pc:docMk/>
            <pc:sldMk cId="0" sldId="271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0:18.403" v="846" actId="478"/>
          <ac:spMkLst>
            <pc:docMk/>
            <pc:sldMk cId="0" sldId="271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0:18.403" v="846" actId="478"/>
          <ac:spMkLst>
            <pc:docMk/>
            <pc:sldMk cId="0" sldId="271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16.835" v="845" actId="1076"/>
          <ac:spMkLst>
            <pc:docMk/>
            <pc:sldMk cId="0" sldId="271"/>
            <ac:spMk id="7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1:20.035" v="857" actId="1076"/>
          <ac:spMkLst>
            <pc:docMk/>
            <pc:sldMk cId="0" sldId="271"/>
            <ac:spMk id="8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1:20.035" v="857" actId="1076"/>
          <ac:spMkLst>
            <pc:docMk/>
            <pc:sldMk cId="0" sldId="271"/>
            <ac:spMk id="9" creationId="{00000000-0000-0000-0000-000000000000}"/>
          </ac:spMkLst>
        </pc:spChg>
        <pc:picChg chg="mod modCrop">
          <ac:chgData name="Lucien Chen" userId="63070bf2cf137cd2" providerId="LiveId" clId="{05BD2543-00E7-434C-900B-3418BAEF7DD0}" dt="2020-03-31T07:51:20.035" v="857" actId="1076"/>
          <ac:picMkLst>
            <pc:docMk/>
            <pc:sldMk cId="0" sldId="271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59:00.873" v="1097" actId="1076"/>
        <pc:sldMkLst>
          <pc:docMk/>
          <pc:sldMk cId="0" sldId="272"/>
        </pc:sldMkLst>
        <pc:spChg chg="add del mod">
          <ac:chgData name="Lucien Chen" userId="63070bf2cf137cd2" providerId="LiveId" clId="{05BD2543-00E7-434C-900B-3418BAEF7DD0}" dt="2020-03-31T07:58:58.360" v="1096"/>
          <ac:spMkLst>
            <pc:docMk/>
            <pc:sldMk cId="0" sldId="272"/>
            <ac:spMk id="2" creationId="{7DAA8F78-1C7B-41A6-BA55-AE6A8CE899EC}"/>
          </ac:spMkLst>
        </pc:spChg>
        <pc:spChg chg="del">
          <ac:chgData name="Lucien Chen" userId="63070bf2cf137cd2" providerId="LiveId" clId="{05BD2543-00E7-434C-900B-3418BAEF7DD0}" dt="2020-03-31T07:51:50.237" v="861" actId="478"/>
          <ac:spMkLst>
            <pc:docMk/>
            <pc:sldMk cId="0" sldId="272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1:26.710" v="858" actId="478"/>
          <ac:spMkLst>
            <pc:docMk/>
            <pc:sldMk cId="0" sldId="272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1:50.237" v="861" actId="478"/>
          <ac:spMkLst>
            <pc:docMk/>
            <pc:sldMk cId="0" sldId="272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1:50.237" v="861" actId="478"/>
          <ac:spMkLst>
            <pc:docMk/>
            <pc:sldMk cId="0" sldId="272"/>
            <ac:spMk id="6" creationId="{00000000-0000-0000-0000-000000000000}"/>
          </ac:spMkLst>
        </pc:spChg>
        <pc:spChg chg="add">
          <ac:chgData name="Lucien Chen" userId="63070bf2cf137cd2" providerId="LiveId" clId="{05BD2543-00E7-434C-900B-3418BAEF7DD0}" dt="2020-03-31T07:52:21.678" v="864"/>
          <ac:spMkLst>
            <pc:docMk/>
            <pc:sldMk cId="0" sldId="272"/>
            <ac:spMk id="8" creationId="{B4A40369-B3AB-43C7-A29E-A45B81FC89E2}"/>
          </ac:spMkLst>
        </pc:spChg>
        <pc:spChg chg="add mod">
          <ac:chgData name="Lucien Chen" userId="63070bf2cf137cd2" providerId="LiveId" clId="{05BD2543-00E7-434C-900B-3418BAEF7DD0}" dt="2020-03-31T07:59:00.873" v="1097" actId="1076"/>
          <ac:spMkLst>
            <pc:docMk/>
            <pc:sldMk cId="0" sldId="272"/>
            <ac:spMk id="10" creationId="{BA15DF00-A969-4F01-ABE4-FDF1FF93B94A}"/>
          </ac:spMkLst>
        </pc:spChg>
        <pc:picChg chg="mod">
          <ac:chgData name="Lucien Chen" userId="63070bf2cf137cd2" providerId="LiveId" clId="{05BD2543-00E7-434C-900B-3418BAEF7DD0}" dt="2020-03-31T07:59:00.873" v="1097" actId="1076"/>
          <ac:picMkLst>
            <pc:docMk/>
            <pc:sldMk cId="0" sldId="272"/>
            <ac:picMk id="7" creationId="{00000000-0000-0000-0000-000000000000}"/>
          </ac:picMkLst>
        </pc:picChg>
        <pc:picChg chg="add mod">
          <ac:chgData name="Lucien Chen" userId="63070bf2cf137cd2" providerId="LiveId" clId="{05BD2543-00E7-434C-900B-3418BAEF7DD0}" dt="2020-03-31T07:59:00.873" v="1097" actId="1076"/>
          <ac:picMkLst>
            <pc:docMk/>
            <pc:sldMk cId="0" sldId="272"/>
            <ac:picMk id="9" creationId="{091BDCD9-1EB7-462D-95E8-529758A9A598}"/>
          </ac:picMkLst>
        </pc:picChg>
        <pc:picChg chg="mod modCrop">
          <ac:chgData name="Lucien Chen" userId="63070bf2cf137cd2" providerId="LiveId" clId="{05BD2543-00E7-434C-900B-3418BAEF7DD0}" dt="2020-03-31T07:59:00.873" v="1097" actId="1076"/>
          <ac:picMkLst>
            <pc:docMk/>
            <pc:sldMk cId="0" sldId="272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7:54:43.092" v="888"/>
        <pc:sldMkLst>
          <pc:docMk/>
          <pc:sldMk cId="0" sldId="273"/>
        </pc:sldMkLst>
        <pc:spChg chg="del">
          <ac:chgData name="Lucien Chen" userId="63070bf2cf137cd2" providerId="LiveId" clId="{05BD2543-00E7-434C-900B-3418BAEF7DD0}" dt="2020-03-31T07:53:35.190" v="871" actId="478"/>
          <ac:spMkLst>
            <pc:docMk/>
            <pc:sldMk cId="0" sldId="273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3:35.624" v="872" actId="478"/>
          <ac:spMkLst>
            <pc:docMk/>
            <pc:sldMk cId="0" sldId="273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3:35.190" v="871" actId="478"/>
          <ac:spMkLst>
            <pc:docMk/>
            <pc:sldMk cId="0" sldId="273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3:35.190" v="871" actId="478"/>
          <ac:spMkLst>
            <pc:docMk/>
            <pc:sldMk cId="0" sldId="273"/>
            <ac:spMk id="6" creationId="{00000000-0000-0000-0000-000000000000}"/>
          </ac:spMkLst>
        </pc:spChg>
        <pc:spChg chg="add">
          <ac:chgData name="Lucien Chen" userId="63070bf2cf137cd2" providerId="LiveId" clId="{05BD2543-00E7-434C-900B-3418BAEF7DD0}" dt="2020-03-31T07:54:43.092" v="888"/>
          <ac:spMkLst>
            <pc:docMk/>
            <pc:sldMk cId="0" sldId="273"/>
            <ac:spMk id="10" creationId="{2E900E18-F392-41D8-9CDD-A65F0F7C0CA0}"/>
          </ac:spMkLst>
        </pc:spChg>
        <pc:picChg chg="mod">
          <ac:chgData name="Lucien Chen" userId="63070bf2cf137cd2" providerId="LiveId" clId="{05BD2543-00E7-434C-900B-3418BAEF7DD0}" dt="2020-03-31T07:54:11.953" v="886" actId="1076"/>
          <ac:picMkLst>
            <pc:docMk/>
            <pc:sldMk cId="0" sldId="273"/>
            <ac:picMk id="7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54:16.344" v="887" actId="1076"/>
          <ac:picMkLst>
            <pc:docMk/>
            <pc:sldMk cId="0" sldId="273"/>
            <ac:picMk id="8" creationId="{00000000-0000-0000-0000-000000000000}"/>
          </ac:picMkLst>
        </pc:picChg>
        <pc:picChg chg="mod modCrop">
          <ac:chgData name="Lucien Chen" userId="63070bf2cf137cd2" providerId="LiveId" clId="{05BD2543-00E7-434C-900B-3418BAEF7DD0}" dt="2020-03-31T07:54:07.642" v="883" actId="1076"/>
          <ac:picMkLst>
            <pc:docMk/>
            <pc:sldMk cId="0" sldId="273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07:05.202" v="1573"/>
        <pc:sldMkLst>
          <pc:docMk/>
          <pc:sldMk cId="0" sldId="274"/>
        </pc:sldMkLst>
        <pc:spChg chg="add mod">
          <ac:chgData name="Lucien Chen" userId="63070bf2cf137cd2" providerId="LiveId" clId="{05BD2543-00E7-434C-900B-3418BAEF7DD0}" dt="2020-03-31T08:06:49.169" v="1559" actId="113"/>
          <ac:spMkLst>
            <pc:docMk/>
            <pc:sldMk cId="0" sldId="274"/>
            <ac:spMk id="2" creationId="{F82DA16F-4E8C-46B7-AC9D-2FEA4AE0CCB3}"/>
          </ac:spMkLst>
        </pc:spChg>
        <pc:spChg chg="del">
          <ac:chgData name="Lucien Chen" userId="63070bf2cf137cd2" providerId="LiveId" clId="{05BD2543-00E7-434C-900B-3418BAEF7DD0}" dt="2020-03-31T07:59:13.635" v="1100" actId="478"/>
          <ac:spMkLst>
            <pc:docMk/>
            <pc:sldMk cId="0" sldId="274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9:12.406" v="1099" actId="478"/>
          <ac:spMkLst>
            <pc:docMk/>
            <pc:sldMk cId="0" sldId="274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9:13.635" v="1100" actId="478"/>
          <ac:spMkLst>
            <pc:docMk/>
            <pc:sldMk cId="0" sldId="274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59:13.635" v="1100" actId="478"/>
          <ac:spMkLst>
            <pc:docMk/>
            <pc:sldMk cId="0" sldId="274"/>
            <ac:spMk id="6" creationId="{00000000-0000-0000-0000-000000000000}"/>
          </ac:spMkLst>
        </pc:spChg>
        <pc:spChg chg="add mod">
          <ac:chgData name="Lucien Chen" userId="63070bf2cf137cd2" providerId="LiveId" clId="{05BD2543-00E7-434C-900B-3418BAEF7DD0}" dt="2020-03-31T08:07:05.202" v="1573"/>
          <ac:spMkLst>
            <pc:docMk/>
            <pc:sldMk cId="0" sldId="274"/>
            <ac:spMk id="10" creationId="{44363B57-9482-41D1-B44E-681E796E7A1E}"/>
          </ac:spMkLst>
        </pc:spChg>
        <pc:spChg chg="add">
          <ac:chgData name="Lucien Chen" userId="63070bf2cf137cd2" providerId="LiveId" clId="{05BD2543-00E7-434C-900B-3418BAEF7DD0}" dt="2020-03-31T08:05:08.851" v="1504"/>
          <ac:spMkLst>
            <pc:docMk/>
            <pc:sldMk cId="0" sldId="274"/>
            <ac:spMk id="11" creationId="{B3FADA0F-A9A6-41B1-82B4-413A130FAB8A}"/>
          </ac:spMkLst>
        </pc:spChg>
        <pc:picChg chg="mod">
          <ac:chgData name="Lucien Chen" userId="63070bf2cf137cd2" providerId="LiveId" clId="{05BD2543-00E7-434C-900B-3418BAEF7DD0}" dt="2020-03-31T08:04:45.649" v="1498" actId="1038"/>
          <ac:picMkLst>
            <pc:docMk/>
            <pc:sldMk cId="0" sldId="274"/>
            <ac:picMk id="7" creationId="{00000000-0000-0000-0000-000000000000}"/>
          </ac:picMkLst>
        </pc:picChg>
        <pc:picChg chg="add mod">
          <ac:chgData name="Lucien Chen" userId="63070bf2cf137cd2" providerId="LiveId" clId="{05BD2543-00E7-434C-900B-3418BAEF7DD0}" dt="2020-03-31T08:04:45.649" v="1498" actId="1038"/>
          <ac:picMkLst>
            <pc:docMk/>
            <pc:sldMk cId="0" sldId="274"/>
            <ac:picMk id="8" creationId="{A91261FA-18A0-4288-9A68-AD822EB5E8F7}"/>
          </ac:picMkLst>
        </pc:picChg>
        <pc:picChg chg="del mod">
          <ac:chgData name="Lucien Chen" userId="63070bf2cf137cd2" providerId="LiveId" clId="{05BD2543-00E7-434C-900B-3418BAEF7DD0}" dt="2020-03-31T08:04:19.187" v="1470" actId="478"/>
          <ac:picMkLst>
            <pc:docMk/>
            <pc:sldMk cId="0" sldId="274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05:09.573" v="1505"/>
        <pc:sldMkLst>
          <pc:docMk/>
          <pc:sldMk cId="0" sldId="275"/>
        </pc:sldMkLst>
        <pc:spChg chg="del">
          <ac:chgData name="Lucien Chen" userId="63070bf2cf137cd2" providerId="LiveId" clId="{05BD2543-00E7-434C-900B-3418BAEF7DD0}" dt="2020-03-31T08:04:59.682" v="1501" actId="478"/>
          <ac:spMkLst>
            <pc:docMk/>
            <pc:sldMk cId="0" sldId="275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4:57.374" v="1499" actId="478"/>
          <ac:spMkLst>
            <pc:docMk/>
            <pc:sldMk cId="0" sldId="275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4:59.682" v="1501" actId="478"/>
          <ac:spMkLst>
            <pc:docMk/>
            <pc:sldMk cId="0" sldId="275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4:59.682" v="1501" actId="478"/>
          <ac:spMkLst>
            <pc:docMk/>
            <pc:sldMk cId="0" sldId="275"/>
            <ac:spMk id="6" creationId="{00000000-0000-0000-0000-000000000000}"/>
          </ac:spMkLst>
        </pc:spChg>
        <pc:spChg chg="add">
          <ac:chgData name="Lucien Chen" userId="63070bf2cf137cd2" providerId="LiveId" clId="{05BD2543-00E7-434C-900B-3418BAEF7DD0}" dt="2020-03-31T08:05:09.573" v="1505"/>
          <ac:spMkLst>
            <pc:docMk/>
            <pc:sldMk cId="0" sldId="275"/>
            <ac:spMk id="8" creationId="{80D653C5-472B-4F6E-85E7-346B7A3D0198}"/>
          </ac:spMkLst>
        </pc:spChg>
        <pc:picChg chg="mod">
          <ac:chgData name="Lucien Chen" userId="63070bf2cf137cd2" providerId="LiveId" clId="{05BD2543-00E7-434C-900B-3418BAEF7DD0}" dt="2020-03-31T08:05:04.645" v="1503" actId="1076"/>
          <ac:picMkLst>
            <pc:docMk/>
            <pc:sldMk cId="0" sldId="275"/>
            <ac:picMk id="7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8:04:58.352" v="1500" actId="478"/>
          <ac:picMkLst>
            <pc:docMk/>
            <pc:sldMk cId="0" sldId="275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09:22.454" v="1739" actId="732"/>
        <pc:sldMkLst>
          <pc:docMk/>
          <pc:sldMk cId="0" sldId="280"/>
        </pc:sldMkLst>
        <pc:spChg chg="del">
          <ac:chgData name="Lucien Chen" userId="63070bf2cf137cd2" providerId="LiveId" clId="{05BD2543-00E7-434C-900B-3418BAEF7DD0}" dt="2020-03-31T08:05:50.089" v="1511" actId="478"/>
          <ac:spMkLst>
            <pc:docMk/>
            <pc:sldMk cId="0" sldId="280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5:39.818" v="1506" actId="478"/>
          <ac:spMkLst>
            <pc:docMk/>
            <pc:sldMk cId="0" sldId="280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5:50.089" v="1511" actId="478"/>
          <ac:spMkLst>
            <pc:docMk/>
            <pc:sldMk cId="0" sldId="280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5:50.089" v="1511" actId="478"/>
          <ac:spMkLst>
            <pc:docMk/>
            <pc:sldMk cId="0" sldId="280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8:06:12.053" v="1554" actId="1076"/>
          <ac:spMkLst>
            <pc:docMk/>
            <pc:sldMk cId="0" sldId="280"/>
            <ac:spMk id="7" creationId="{00000000-0000-0000-0000-000000000000}"/>
          </ac:spMkLst>
        </pc:spChg>
        <pc:spChg chg="add mod ord">
          <ac:chgData name="Lucien Chen" userId="63070bf2cf137cd2" providerId="LiveId" clId="{05BD2543-00E7-434C-900B-3418BAEF7DD0}" dt="2020-03-31T08:09:14.980" v="1738" actId="1076"/>
          <ac:spMkLst>
            <pc:docMk/>
            <pc:sldMk cId="0" sldId="280"/>
            <ac:spMk id="8" creationId="{1437B469-670B-4648-8B82-38A700D5044F}"/>
          </ac:spMkLst>
        </pc:spChg>
        <pc:picChg chg="mod modCrop">
          <ac:chgData name="Lucien Chen" userId="63070bf2cf137cd2" providerId="LiveId" clId="{05BD2543-00E7-434C-900B-3418BAEF7DD0}" dt="2020-03-31T08:09:22.454" v="1739" actId="732"/>
          <ac:picMkLst>
            <pc:docMk/>
            <pc:sldMk cId="0" sldId="280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16:48.444" v="2151" actId="20577"/>
        <pc:sldMkLst>
          <pc:docMk/>
          <pc:sldMk cId="0" sldId="281"/>
        </pc:sldMkLst>
        <pc:spChg chg="add mod">
          <ac:chgData name="Lucien Chen" userId="63070bf2cf137cd2" providerId="LiveId" clId="{05BD2543-00E7-434C-900B-3418BAEF7DD0}" dt="2020-03-31T08:14:36.284" v="2093" actId="113"/>
          <ac:spMkLst>
            <pc:docMk/>
            <pc:sldMk cId="0" sldId="281"/>
            <ac:spMk id="2" creationId="{CB181A0D-F1ED-4595-9BF2-F04A894BF835}"/>
          </ac:spMkLst>
        </pc:spChg>
        <pc:spChg chg="del">
          <ac:chgData name="Lucien Chen" userId="63070bf2cf137cd2" providerId="LiveId" clId="{05BD2543-00E7-434C-900B-3418BAEF7DD0}" dt="2020-03-31T08:09:54.167" v="1759" actId="478"/>
          <ac:spMkLst>
            <pc:docMk/>
            <pc:sldMk cId="0" sldId="281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9:31.304" v="1740" actId="478"/>
          <ac:spMkLst>
            <pc:docMk/>
            <pc:sldMk cId="0" sldId="281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9:54.167" v="1759" actId="478"/>
          <ac:spMkLst>
            <pc:docMk/>
            <pc:sldMk cId="0" sldId="281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09:54.167" v="1759" actId="478"/>
          <ac:spMkLst>
            <pc:docMk/>
            <pc:sldMk cId="0" sldId="281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8:10:20.180" v="1763" actId="1076"/>
          <ac:spMkLst>
            <pc:docMk/>
            <pc:sldMk cId="0" sldId="281"/>
            <ac:spMk id="7" creationId="{00000000-0000-0000-0000-000000000000}"/>
          </ac:spMkLst>
        </pc:spChg>
        <pc:spChg chg="add mod">
          <ac:chgData name="Lucien Chen" userId="63070bf2cf137cd2" providerId="LiveId" clId="{05BD2543-00E7-434C-900B-3418BAEF7DD0}" dt="2020-03-31T08:16:48.444" v="2151" actId="20577"/>
          <ac:spMkLst>
            <pc:docMk/>
            <pc:sldMk cId="0" sldId="281"/>
            <ac:spMk id="8" creationId="{2762B458-9C2B-40CA-8301-E72DD2F15A95}"/>
          </ac:spMkLst>
        </pc:spChg>
        <pc:spChg chg="add mod">
          <ac:chgData name="Lucien Chen" userId="63070bf2cf137cd2" providerId="LiveId" clId="{05BD2543-00E7-434C-900B-3418BAEF7DD0}" dt="2020-03-31T08:16:36.034" v="2149" actId="1076"/>
          <ac:spMkLst>
            <pc:docMk/>
            <pc:sldMk cId="0" sldId="281"/>
            <ac:spMk id="10" creationId="{B42EF903-0470-4257-B350-12D968FAC864}"/>
          </ac:spMkLst>
        </pc:spChg>
        <pc:picChg chg="mod modCrop">
          <ac:chgData name="Lucien Chen" userId="63070bf2cf137cd2" providerId="LiveId" clId="{05BD2543-00E7-434C-900B-3418BAEF7DD0}" dt="2020-03-31T08:16:30.354" v="2148" actId="1076"/>
          <ac:picMkLst>
            <pc:docMk/>
            <pc:sldMk cId="0" sldId="281"/>
            <ac:picMk id="1027" creationId="{00000000-0000-0000-0000-000000000000}"/>
          </ac:picMkLst>
        </pc:picChg>
      </pc:sldChg>
      <pc:sldChg chg="addSp delSp modSp">
        <pc:chgData name="Lucien Chen" userId="63070bf2cf137cd2" providerId="LiveId" clId="{05BD2543-00E7-434C-900B-3418BAEF7DD0}" dt="2020-03-31T08:32:46.889" v="2718" actId="478"/>
        <pc:sldMkLst>
          <pc:docMk/>
          <pc:sldMk cId="0" sldId="282"/>
        </pc:sldMkLst>
        <pc:spChg chg="add mod">
          <ac:chgData name="Lucien Chen" userId="63070bf2cf137cd2" providerId="LiveId" clId="{05BD2543-00E7-434C-900B-3418BAEF7DD0}" dt="2020-03-31T08:32:42.427" v="2717" actId="20577"/>
          <ac:spMkLst>
            <pc:docMk/>
            <pc:sldMk cId="0" sldId="282"/>
            <ac:spMk id="2" creationId="{89051E55-ADDB-4CA7-A28D-CB8D56B5E8EB}"/>
          </ac:spMkLst>
        </pc:spChg>
        <pc:spChg chg="del">
          <ac:chgData name="Lucien Chen" userId="63070bf2cf137cd2" providerId="LiveId" clId="{05BD2543-00E7-434C-900B-3418BAEF7DD0}" dt="2020-03-31T08:17:30.229" v="2201" actId="478"/>
          <ac:spMkLst>
            <pc:docMk/>
            <pc:sldMk cId="0" sldId="282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17:27.784" v="2200" actId="478"/>
          <ac:spMkLst>
            <pc:docMk/>
            <pc:sldMk cId="0" sldId="282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17:30.229" v="2201" actId="478"/>
          <ac:spMkLst>
            <pc:docMk/>
            <pc:sldMk cId="0" sldId="282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8:17:30.229" v="2201" actId="478"/>
          <ac:spMkLst>
            <pc:docMk/>
            <pc:sldMk cId="0" sldId="282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8:17:45.498" v="2208" actId="1076"/>
          <ac:spMkLst>
            <pc:docMk/>
            <pc:sldMk cId="0" sldId="282"/>
            <ac:spMk id="7" creationId="{00000000-0000-0000-0000-000000000000}"/>
          </ac:spMkLst>
        </pc:spChg>
        <pc:spChg chg="add mod">
          <ac:chgData name="Lucien Chen" userId="63070bf2cf137cd2" providerId="LiveId" clId="{05BD2543-00E7-434C-900B-3418BAEF7DD0}" dt="2020-03-31T08:31:29.293" v="2668" actId="1076"/>
          <ac:spMkLst>
            <pc:docMk/>
            <pc:sldMk cId="0" sldId="282"/>
            <ac:spMk id="8" creationId="{1466B083-A6D9-4ABE-AE2F-239D475803AD}"/>
          </ac:spMkLst>
        </pc:spChg>
        <pc:picChg chg="add mod modCrop">
          <ac:chgData name="Lucien Chen" userId="63070bf2cf137cd2" providerId="LiveId" clId="{05BD2543-00E7-434C-900B-3418BAEF7DD0}" dt="2020-03-31T08:30:37.845" v="2605" actId="1076"/>
          <ac:picMkLst>
            <pc:docMk/>
            <pc:sldMk cId="0" sldId="282"/>
            <ac:picMk id="9" creationId="{EB92091A-31A6-4FED-9384-3DBF337526E7}"/>
          </ac:picMkLst>
        </pc:picChg>
        <pc:picChg chg="add mod modCrop">
          <ac:chgData name="Lucien Chen" userId="63070bf2cf137cd2" providerId="LiveId" clId="{05BD2543-00E7-434C-900B-3418BAEF7DD0}" dt="2020-03-31T08:31:00.684" v="2610" actId="1076"/>
          <ac:picMkLst>
            <pc:docMk/>
            <pc:sldMk cId="0" sldId="282"/>
            <ac:picMk id="10" creationId="{5776B53B-4285-4398-B8F2-7581AC99B5BD}"/>
          </ac:picMkLst>
        </pc:picChg>
        <pc:picChg chg="add del mod modCrop">
          <ac:chgData name="Lucien Chen" userId="63070bf2cf137cd2" providerId="LiveId" clId="{05BD2543-00E7-434C-900B-3418BAEF7DD0}" dt="2020-03-31T08:32:46.889" v="2718" actId="478"/>
          <ac:picMkLst>
            <pc:docMk/>
            <pc:sldMk cId="0" sldId="282"/>
            <ac:picMk id="1027" creationId="{00000000-0000-0000-0000-000000000000}"/>
          </ac:picMkLst>
        </pc:picChg>
      </pc:sldChg>
      <pc:sldChg chg="addSp delSp modSp modAnim">
        <pc:chgData name="Lucien Chen" userId="63070bf2cf137cd2" providerId="LiveId" clId="{05BD2543-00E7-434C-900B-3418BAEF7DD0}" dt="2020-03-31T07:34:52.364" v="370" actId="2711"/>
        <pc:sldMkLst>
          <pc:docMk/>
          <pc:sldMk cId="3378642687" sldId="283"/>
        </pc:sldMkLst>
        <pc:spChg chg="del">
          <ac:chgData name="Lucien Chen" userId="63070bf2cf137cd2" providerId="LiveId" clId="{05BD2543-00E7-434C-900B-3418BAEF7DD0}" dt="2020-03-31T07:25:32.636" v="58" actId="478"/>
          <ac:spMkLst>
            <pc:docMk/>
            <pc:sldMk cId="3378642687" sldId="283"/>
            <ac:spMk id="3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4:52.364" v="370" actId="2711"/>
          <ac:spMkLst>
            <pc:docMk/>
            <pc:sldMk cId="3378642687" sldId="283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5:34.325" v="59" actId="478"/>
          <ac:spMkLst>
            <pc:docMk/>
            <pc:sldMk cId="3378642687" sldId="283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5:35.526" v="60" actId="478"/>
          <ac:spMkLst>
            <pc:docMk/>
            <pc:sldMk cId="3378642687" sldId="283"/>
            <ac:spMk id="6" creationId="{00000000-0000-0000-0000-000000000000}"/>
          </ac:spMkLst>
        </pc:spChg>
        <pc:spChg chg="add del">
          <ac:chgData name="Lucien Chen" userId="63070bf2cf137cd2" providerId="LiveId" clId="{05BD2543-00E7-434C-900B-3418BAEF7DD0}" dt="2020-03-31T07:31:11.656" v="222" actId="478"/>
          <ac:spMkLst>
            <pc:docMk/>
            <pc:sldMk cId="3378642687" sldId="283"/>
            <ac:spMk id="7" creationId="{00000000-0000-0000-0000-000000000000}"/>
          </ac:spMkLst>
        </pc:spChg>
        <pc:spChg chg="add">
          <ac:chgData name="Lucien Chen" userId="63070bf2cf137cd2" providerId="LiveId" clId="{05BD2543-00E7-434C-900B-3418BAEF7DD0}" dt="2020-03-31T07:31:09.072" v="221"/>
          <ac:spMkLst>
            <pc:docMk/>
            <pc:sldMk cId="3378642687" sldId="283"/>
            <ac:spMk id="8" creationId="{09E18D42-9D53-46A1-B4DE-E9D99005DCA1}"/>
          </ac:spMkLst>
        </pc:spChg>
        <pc:spChg chg="add mod">
          <ac:chgData name="Lucien Chen" userId="63070bf2cf137cd2" providerId="LiveId" clId="{05BD2543-00E7-434C-900B-3418BAEF7DD0}" dt="2020-03-31T07:34:52.364" v="370" actId="2711"/>
          <ac:spMkLst>
            <pc:docMk/>
            <pc:sldMk cId="3378642687" sldId="283"/>
            <ac:spMk id="9" creationId="{96D547AE-894B-4A8F-B214-615A6F9D9795}"/>
          </ac:spMkLst>
        </pc:spChg>
        <pc:picChg chg="del">
          <ac:chgData name="Lucien Chen" userId="63070bf2cf137cd2" providerId="LiveId" clId="{05BD2543-00E7-434C-900B-3418BAEF7DD0}" dt="2020-03-31T07:25:28.200" v="55" actId="478"/>
          <ac:picMkLst>
            <pc:docMk/>
            <pc:sldMk cId="3378642687" sldId="283"/>
            <ac:picMk id="1027" creationId="{00000000-0000-0000-0000-000000000000}"/>
          </ac:picMkLst>
        </pc:picChg>
      </pc:sldChg>
      <pc:sldChg chg="del">
        <pc:chgData name="Lucien Chen" userId="63070bf2cf137cd2" providerId="LiveId" clId="{05BD2543-00E7-434C-900B-3418BAEF7DD0}" dt="2020-03-31T07:31:20.672" v="224" actId="47"/>
        <pc:sldMkLst>
          <pc:docMk/>
          <pc:sldMk cId="3658009913" sldId="284"/>
        </pc:sldMkLst>
      </pc:sldChg>
      <pc:sldChg chg="del">
        <pc:chgData name="Lucien Chen" userId="63070bf2cf137cd2" providerId="LiveId" clId="{05BD2543-00E7-434C-900B-3418BAEF7DD0}" dt="2020-03-31T07:31:20.672" v="224" actId="47"/>
        <pc:sldMkLst>
          <pc:docMk/>
          <pc:sldMk cId="2522443317" sldId="285"/>
        </pc:sldMkLst>
      </pc:sldChg>
      <pc:sldChg chg="delSp modSp">
        <pc:chgData name="Lucien Chen" userId="63070bf2cf137cd2" providerId="LiveId" clId="{05BD2543-00E7-434C-900B-3418BAEF7DD0}" dt="2020-03-31T07:35:07.585" v="371" actId="2711"/>
        <pc:sldMkLst>
          <pc:docMk/>
          <pc:sldMk cId="2778995168" sldId="286"/>
        </pc:sldMkLst>
        <pc:spChg chg="del">
          <ac:chgData name="Lucien Chen" userId="63070bf2cf137cd2" providerId="LiveId" clId="{05BD2543-00E7-434C-900B-3418BAEF7DD0}" dt="2020-03-31T07:20:36.502" v="1" actId="478"/>
          <ac:spMkLst>
            <pc:docMk/>
            <pc:sldMk cId="2778995168" sldId="286"/>
            <ac:spMk id="3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35:07.585" v="371" actId="2711"/>
          <ac:spMkLst>
            <pc:docMk/>
            <pc:sldMk cId="2778995168" sldId="286"/>
            <ac:spMk id="4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0:37.465" v="2" actId="478"/>
          <ac:spMkLst>
            <pc:docMk/>
            <pc:sldMk cId="2778995168" sldId="286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20:38.370" v="3" actId="478"/>
          <ac:spMkLst>
            <pc:docMk/>
            <pc:sldMk cId="2778995168" sldId="286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25:08.162" v="52" actId="108"/>
          <ac:spMkLst>
            <pc:docMk/>
            <pc:sldMk cId="2778995168" sldId="286"/>
            <ac:spMk id="7" creationId="{00000000-0000-0000-0000-000000000000}"/>
          </ac:spMkLst>
        </pc:spChg>
        <pc:picChg chg="del">
          <ac:chgData name="Lucien Chen" userId="63070bf2cf137cd2" providerId="LiveId" clId="{05BD2543-00E7-434C-900B-3418BAEF7DD0}" dt="2020-03-31T07:20:34.023" v="0" actId="478"/>
          <ac:picMkLst>
            <pc:docMk/>
            <pc:sldMk cId="2778995168" sldId="286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47:43.517" v="707" actId="1076"/>
        <pc:sldMkLst>
          <pc:docMk/>
          <pc:sldMk cId="3064161269" sldId="287"/>
        </pc:sldMkLst>
        <pc:spChg chg="del">
          <ac:chgData name="Lucien Chen" userId="63070bf2cf137cd2" providerId="LiveId" clId="{05BD2543-00E7-434C-900B-3418BAEF7DD0}" dt="2020-03-31T07:46:17.886" v="619" actId="478"/>
          <ac:spMkLst>
            <pc:docMk/>
            <pc:sldMk cId="3064161269" sldId="287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6:17.886" v="619" actId="478"/>
          <ac:spMkLst>
            <pc:docMk/>
            <pc:sldMk cId="3064161269" sldId="287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6:17.886" v="619" actId="478"/>
          <ac:spMkLst>
            <pc:docMk/>
            <pc:sldMk cId="3064161269" sldId="287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6:29.876" v="628" actId="1076"/>
          <ac:spMkLst>
            <pc:docMk/>
            <pc:sldMk cId="3064161269" sldId="287"/>
            <ac:spMk id="8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6:36.339" v="654" actId="1037"/>
          <ac:spMkLst>
            <pc:docMk/>
            <pc:sldMk cId="3064161269" sldId="287"/>
            <ac:spMk id="10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6:47.504" v="671" actId="122"/>
          <ac:spMkLst>
            <pc:docMk/>
            <pc:sldMk cId="3064161269" sldId="287"/>
            <ac:spMk id="11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7:43.517" v="707" actId="1076"/>
          <ac:spMkLst>
            <pc:docMk/>
            <pc:sldMk cId="3064161269" sldId="287"/>
            <ac:spMk id="13" creationId="{00000000-0000-0000-0000-000000000000}"/>
          </ac:spMkLst>
        </pc:spChg>
        <pc:picChg chg="mod">
          <ac:chgData name="Lucien Chen" userId="63070bf2cf137cd2" providerId="LiveId" clId="{05BD2543-00E7-434C-900B-3418BAEF7DD0}" dt="2020-03-31T07:46:36.339" v="654" actId="1037"/>
          <ac:picMkLst>
            <pc:docMk/>
            <pc:sldMk cId="3064161269" sldId="287"/>
            <ac:picMk id="4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6:36.339" v="654" actId="1037"/>
          <ac:picMkLst>
            <pc:docMk/>
            <pc:sldMk cId="3064161269" sldId="287"/>
            <ac:picMk id="15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6:36.339" v="654" actId="1037"/>
          <ac:picMkLst>
            <pc:docMk/>
            <pc:sldMk cId="3064161269" sldId="287"/>
            <ac:picMk id="16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6:36.339" v="654" actId="1037"/>
          <ac:picMkLst>
            <pc:docMk/>
            <pc:sldMk cId="3064161269" sldId="287"/>
            <ac:picMk id="17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7:46:16.346" v="618" actId="478"/>
          <ac:picMkLst>
            <pc:docMk/>
            <pc:sldMk cId="3064161269" sldId="287"/>
            <ac:picMk id="1027" creationId="{00000000-0000-0000-0000-000000000000}"/>
          </ac:picMkLst>
        </pc:picChg>
      </pc:sldChg>
      <pc:sldChg chg="delSp modSp">
        <pc:chgData name="Lucien Chen" userId="63070bf2cf137cd2" providerId="LiveId" clId="{05BD2543-00E7-434C-900B-3418BAEF7DD0}" dt="2020-03-31T07:50:59.833" v="856" actId="2711"/>
        <pc:sldMkLst>
          <pc:docMk/>
          <pc:sldMk cId="2479657293" sldId="288"/>
        </pc:sldMkLst>
        <pc:spChg chg="del">
          <ac:chgData name="Lucien Chen" userId="63070bf2cf137cd2" providerId="LiveId" clId="{05BD2543-00E7-434C-900B-3418BAEF7DD0}" dt="2020-03-31T07:48:22.867" v="722" actId="478"/>
          <ac:spMkLst>
            <pc:docMk/>
            <pc:sldMk cId="2479657293" sldId="288"/>
            <ac:spMk id="3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8:22.867" v="722" actId="478"/>
          <ac:spMkLst>
            <pc:docMk/>
            <pc:sldMk cId="2479657293" sldId="288"/>
            <ac:spMk id="5" creationId="{00000000-0000-0000-0000-000000000000}"/>
          </ac:spMkLst>
        </pc:spChg>
        <pc:spChg chg="del">
          <ac:chgData name="Lucien Chen" userId="63070bf2cf137cd2" providerId="LiveId" clId="{05BD2543-00E7-434C-900B-3418BAEF7DD0}" dt="2020-03-31T07:48:22.867" v="722" actId="478"/>
          <ac:spMkLst>
            <pc:docMk/>
            <pc:sldMk cId="2479657293" sldId="288"/>
            <ac:spMk id="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59.833" v="856" actId="2711"/>
          <ac:spMkLst>
            <pc:docMk/>
            <pc:sldMk cId="2479657293" sldId="288"/>
            <ac:spMk id="7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48:20.139" v="720" actId="1076"/>
          <ac:spMkLst>
            <pc:docMk/>
            <pc:sldMk cId="2479657293" sldId="288"/>
            <ac:spMk id="8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59.833" v="856" actId="2711"/>
          <ac:spMkLst>
            <pc:docMk/>
            <pc:sldMk cId="2479657293" sldId="288"/>
            <ac:spMk id="14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59.833" v="856" actId="2711"/>
          <ac:spMkLst>
            <pc:docMk/>
            <pc:sldMk cId="2479657293" sldId="288"/>
            <ac:spMk id="16" creationId="{00000000-0000-0000-0000-000000000000}"/>
          </ac:spMkLst>
        </pc:spChg>
        <pc:spChg chg="mod">
          <ac:chgData name="Lucien Chen" userId="63070bf2cf137cd2" providerId="LiveId" clId="{05BD2543-00E7-434C-900B-3418BAEF7DD0}" dt="2020-03-31T07:50:59.833" v="856" actId="2711"/>
          <ac:spMkLst>
            <pc:docMk/>
            <pc:sldMk cId="2479657293" sldId="288"/>
            <ac:spMk id="18" creationId="{00000000-0000-0000-0000-000000000000}"/>
          </ac:spMkLst>
        </pc:spChg>
        <pc:picChg chg="mod">
          <ac:chgData name="Lucien Chen" userId="63070bf2cf137cd2" providerId="LiveId" clId="{05BD2543-00E7-434C-900B-3418BAEF7DD0}" dt="2020-03-31T07:48:29.085" v="723" actId="1076"/>
          <ac:picMkLst>
            <pc:docMk/>
            <pc:sldMk cId="2479657293" sldId="288"/>
            <ac:picMk id="4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8:34.940" v="725" actId="1076"/>
          <ac:picMkLst>
            <pc:docMk/>
            <pc:sldMk cId="2479657293" sldId="288"/>
            <ac:picMk id="12" creationId="{00000000-0000-0000-0000-000000000000}"/>
          </ac:picMkLst>
        </pc:picChg>
        <pc:picChg chg="mod">
          <ac:chgData name="Lucien Chen" userId="63070bf2cf137cd2" providerId="LiveId" clId="{05BD2543-00E7-434C-900B-3418BAEF7DD0}" dt="2020-03-31T07:48:34.940" v="725" actId="1076"/>
          <ac:picMkLst>
            <pc:docMk/>
            <pc:sldMk cId="2479657293" sldId="288"/>
            <ac:picMk id="15" creationId="{00000000-0000-0000-0000-000000000000}"/>
          </ac:picMkLst>
        </pc:picChg>
        <pc:picChg chg="del">
          <ac:chgData name="Lucien Chen" userId="63070bf2cf137cd2" providerId="LiveId" clId="{05BD2543-00E7-434C-900B-3418BAEF7DD0}" dt="2020-03-31T07:48:21.723" v="721" actId="478"/>
          <ac:picMkLst>
            <pc:docMk/>
            <pc:sldMk cId="2479657293" sldId="288"/>
            <ac:picMk id="1027" creationId="{00000000-0000-0000-0000-000000000000}"/>
          </ac:picMkLst>
        </pc:picChg>
      </pc:sldChg>
      <pc:sldMasterChg chg="modSldLayout">
        <pc:chgData name="Lucien Chen" userId="63070bf2cf137cd2" providerId="LiveId" clId="{05BD2543-00E7-434C-900B-3418BAEF7DD0}" dt="2020-03-31T07:23:13.526" v="14"/>
        <pc:sldMasterMkLst>
          <pc:docMk/>
          <pc:sldMasterMk cId="3560607207" sldId="2147483682"/>
        </pc:sldMasterMkLst>
        <pc:sldLayoutChg chg="modAnim">
          <pc:chgData name="Lucien Chen" userId="63070bf2cf137cd2" providerId="LiveId" clId="{05BD2543-00E7-434C-900B-3418BAEF7DD0}" dt="2020-03-31T07:23:13.526" v="14"/>
          <pc:sldLayoutMkLst>
            <pc:docMk/>
            <pc:sldMasterMk cId="3560607207" sldId="2147483682"/>
            <pc:sldLayoutMk cId="3691089302" sldId="2147483687"/>
          </pc:sldLayoutMkLst>
        </pc:sldLayoutChg>
        <pc:sldLayoutChg chg="modAnim">
          <pc:chgData name="Lucien Chen" userId="63070bf2cf137cd2" providerId="LiveId" clId="{05BD2543-00E7-434C-900B-3418BAEF7DD0}" dt="2020-03-31T07:23:13.526" v="14"/>
          <pc:sldLayoutMkLst>
            <pc:docMk/>
            <pc:sldMasterMk cId="3560607207" sldId="2147483682"/>
            <pc:sldLayoutMk cId="2853537315" sldId="2147483690"/>
          </pc:sldLayoutMkLst>
        </pc:sldLayoutChg>
        <pc:sldLayoutChg chg="modAnim">
          <pc:chgData name="Lucien Chen" userId="63070bf2cf137cd2" providerId="LiveId" clId="{05BD2543-00E7-434C-900B-3418BAEF7DD0}" dt="2020-03-31T07:23:13.526" v="14"/>
          <pc:sldLayoutMkLst>
            <pc:docMk/>
            <pc:sldMasterMk cId="3560607207" sldId="2147483682"/>
            <pc:sldLayoutMk cId="2360857637" sldId="2147483698"/>
          </pc:sldLayoutMkLst>
        </pc:sldLayoutChg>
      </pc:sldMasterChg>
      <pc:sldMasterChg chg="modSldLayout">
        <pc:chgData name="Lucien Chen" userId="63070bf2cf137cd2" providerId="LiveId" clId="{05BD2543-00E7-434C-900B-3418BAEF7DD0}" dt="2020-03-31T07:23:12.714" v="13"/>
        <pc:sldMasterMkLst>
          <pc:docMk/>
          <pc:sldMasterMk cId="1141915233" sldId="2147483700"/>
        </pc:sldMasterMkLst>
        <pc:sldLayoutChg chg="modAnim">
          <pc:chgData name="Lucien Chen" userId="63070bf2cf137cd2" providerId="LiveId" clId="{05BD2543-00E7-434C-900B-3418BAEF7DD0}" dt="2020-03-31T07:23:12.714" v="13"/>
          <pc:sldLayoutMkLst>
            <pc:docMk/>
            <pc:sldMasterMk cId="1141915233" sldId="2147483700"/>
            <pc:sldLayoutMk cId="42976604" sldId="2147483705"/>
          </pc:sldLayoutMkLst>
        </pc:sldLayoutChg>
        <pc:sldLayoutChg chg="modAnim">
          <pc:chgData name="Lucien Chen" userId="63070bf2cf137cd2" providerId="LiveId" clId="{05BD2543-00E7-434C-900B-3418BAEF7DD0}" dt="2020-03-31T07:23:12.714" v="13"/>
          <pc:sldLayoutMkLst>
            <pc:docMk/>
            <pc:sldMasterMk cId="1141915233" sldId="2147483700"/>
            <pc:sldLayoutMk cId="1569097171" sldId="2147483708"/>
          </pc:sldLayoutMkLst>
        </pc:sldLayoutChg>
        <pc:sldLayoutChg chg="modAnim">
          <pc:chgData name="Lucien Chen" userId="63070bf2cf137cd2" providerId="LiveId" clId="{05BD2543-00E7-434C-900B-3418BAEF7DD0}" dt="2020-03-31T07:23:12.714" v="13"/>
          <pc:sldLayoutMkLst>
            <pc:docMk/>
            <pc:sldMasterMk cId="1141915233" sldId="2147483700"/>
            <pc:sldLayoutMk cId="3046450942" sldId="2147483715"/>
          </pc:sldLayoutMkLst>
        </pc:sldLayoutChg>
      </pc:sldMasterChg>
      <pc:sldMasterChg chg="modSldLayout">
        <pc:chgData name="Lucien Chen" userId="63070bf2cf137cd2" providerId="LiveId" clId="{05BD2543-00E7-434C-900B-3418BAEF7DD0}" dt="2020-03-31T07:23:12.257" v="12"/>
        <pc:sldMasterMkLst>
          <pc:docMk/>
          <pc:sldMasterMk cId="1465501411" sldId="2147483717"/>
        </pc:sldMasterMkLst>
        <pc:sldLayoutChg chg="modAnim">
          <pc:chgData name="Lucien Chen" userId="63070bf2cf137cd2" providerId="LiveId" clId="{05BD2543-00E7-434C-900B-3418BAEF7DD0}" dt="2020-03-31T07:23:12.257" v="12"/>
          <pc:sldLayoutMkLst>
            <pc:docMk/>
            <pc:sldMasterMk cId="1465501411" sldId="2147483717"/>
            <pc:sldLayoutMk cId="806222571" sldId="2147483722"/>
          </pc:sldLayoutMkLst>
        </pc:sldLayoutChg>
        <pc:sldLayoutChg chg="modAnim">
          <pc:chgData name="Lucien Chen" userId="63070bf2cf137cd2" providerId="LiveId" clId="{05BD2543-00E7-434C-900B-3418BAEF7DD0}" dt="2020-03-31T07:23:12.257" v="12"/>
          <pc:sldLayoutMkLst>
            <pc:docMk/>
            <pc:sldMasterMk cId="1465501411" sldId="2147483717"/>
            <pc:sldLayoutMk cId="507824489" sldId="2147483725"/>
          </pc:sldLayoutMkLst>
        </pc:sldLayoutChg>
        <pc:sldLayoutChg chg="modAnim">
          <pc:chgData name="Lucien Chen" userId="63070bf2cf137cd2" providerId="LiveId" clId="{05BD2543-00E7-434C-900B-3418BAEF7DD0}" dt="2020-03-31T07:23:12.257" v="12"/>
          <pc:sldLayoutMkLst>
            <pc:docMk/>
            <pc:sldMasterMk cId="1465501411" sldId="2147483717"/>
            <pc:sldLayoutMk cId="1657176676" sldId="2147483727"/>
          </pc:sldLayoutMkLst>
        </pc:sldLayoutChg>
      </pc:sldMasterChg>
    </pc:docChg>
  </pc:docChgLst>
  <pc:docChgLst>
    <pc:chgData name="Lucien Chen" userId="63070bf2cf137cd2" providerId="LiveId" clId="{7959954F-406E-452A-B3AF-CD6226528A1B}"/>
    <pc:docChg chg="modSld">
      <pc:chgData name="Lucien Chen" userId="63070bf2cf137cd2" providerId="LiveId" clId="{7959954F-406E-452A-B3AF-CD6226528A1B}" dt="2020-04-01T11:05:12.309" v="15"/>
      <pc:docMkLst>
        <pc:docMk/>
      </pc:docMkLst>
      <pc:sldChg chg="delSp">
        <pc:chgData name="Lucien Chen" userId="63070bf2cf137cd2" providerId="LiveId" clId="{7959954F-406E-452A-B3AF-CD6226528A1B}" dt="2020-04-01T11:03:54.464" v="0" actId="478"/>
        <pc:sldMkLst>
          <pc:docMk/>
          <pc:sldMk cId="309015332" sldId="558"/>
        </pc:sldMkLst>
        <pc:spChg chg="del">
          <ac:chgData name="Lucien Chen" userId="63070bf2cf137cd2" providerId="LiveId" clId="{7959954F-406E-452A-B3AF-CD6226528A1B}" dt="2020-04-01T11:03:54.464" v="0" actId="478"/>
          <ac:spMkLst>
            <pc:docMk/>
            <pc:sldMk cId="309015332" sldId="558"/>
            <ac:spMk id="30" creationId="{CB978223-052C-466B-A3E7-86D118847128}"/>
          </ac:spMkLst>
        </pc:spChg>
        <pc:spChg chg="del">
          <ac:chgData name="Lucien Chen" userId="63070bf2cf137cd2" providerId="LiveId" clId="{7959954F-406E-452A-B3AF-CD6226528A1B}" dt="2020-04-01T11:03:54.464" v="0" actId="478"/>
          <ac:spMkLst>
            <pc:docMk/>
            <pc:sldMk cId="309015332" sldId="558"/>
            <ac:spMk id="31" creationId="{E6B3B11D-DEF8-4092-9330-EDAC93D84F00}"/>
          </ac:spMkLst>
        </pc:spChg>
        <pc:spChg chg="del">
          <ac:chgData name="Lucien Chen" userId="63070bf2cf137cd2" providerId="LiveId" clId="{7959954F-406E-452A-B3AF-CD6226528A1B}" dt="2020-04-01T11:03:54.464" v="0" actId="478"/>
          <ac:spMkLst>
            <pc:docMk/>
            <pc:sldMk cId="309015332" sldId="558"/>
            <ac:spMk id="42" creationId="{96BF814B-3A58-4A29-B657-6E45E9341C1C}"/>
          </ac:spMkLst>
        </pc:spChg>
      </pc:sldChg>
      <pc:sldChg chg="modSp">
        <pc:chgData name="Lucien Chen" userId="63070bf2cf137cd2" providerId="LiveId" clId="{7959954F-406E-452A-B3AF-CD6226528A1B}" dt="2020-04-01T11:04:46.752" v="14" actId="16959"/>
        <pc:sldMkLst>
          <pc:docMk/>
          <pc:sldMk cId="1872368579" sldId="568"/>
        </pc:sldMkLst>
        <pc:spChg chg="mod">
          <ac:chgData name="Lucien Chen" userId="63070bf2cf137cd2" providerId="LiveId" clId="{7959954F-406E-452A-B3AF-CD6226528A1B}" dt="2020-04-01T11:04:46.752" v="14" actId="16959"/>
          <ac:spMkLst>
            <pc:docMk/>
            <pc:sldMk cId="1872368579" sldId="568"/>
            <ac:spMk id="2" creationId="{BB95A150-E04F-441D-A92D-4B1D348181B5}"/>
          </ac:spMkLst>
        </pc:spChg>
      </pc:sldChg>
      <pc:sldChg chg="modSp">
        <pc:chgData name="Lucien Chen" userId="63070bf2cf137cd2" providerId="LiveId" clId="{7959954F-406E-452A-B3AF-CD6226528A1B}" dt="2020-04-01T11:05:12.309" v="15"/>
        <pc:sldMkLst>
          <pc:docMk/>
          <pc:sldMk cId="473429518" sldId="569"/>
        </pc:sldMkLst>
        <pc:spChg chg="mod">
          <ac:chgData name="Lucien Chen" userId="63070bf2cf137cd2" providerId="LiveId" clId="{7959954F-406E-452A-B3AF-CD6226528A1B}" dt="2020-04-01T11:05:12.309" v="15"/>
          <ac:spMkLst>
            <pc:docMk/>
            <pc:sldMk cId="473429518" sldId="569"/>
            <ac:spMk id="2" creationId="{BB95A150-E04F-441D-A92D-4B1D348181B5}"/>
          </ac:spMkLst>
        </pc:spChg>
      </pc:sldChg>
    </pc:docChg>
  </pc:docChgLst>
  <pc:docChgLst>
    <pc:chgData name="Lucien Chen" userId="63070bf2cf137cd2" providerId="LiveId" clId="{4A1E9EDE-D731-4D26-A858-47C0B0275D06}"/>
    <pc:docChg chg="undo custSel addSld delSld modSld sldOrd">
      <pc:chgData name="Lucien Chen" userId="63070bf2cf137cd2" providerId="LiveId" clId="{4A1E9EDE-D731-4D26-A858-47C0B0275D06}" dt="2020-03-31T12:45:09.744" v="4208" actId="207"/>
      <pc:docMkLst>
        <pc:docMk/>
      </pc:docMkLst>
      <pc:sldChg chg="modSp">
        <pc:chgData name="Lucien Chen" userId="63070bf2cf137cd2" providerId="LiveId" clId="{4A1E9EDE-D731-4D26-A858-47C0B0275D06}" dt="2020-03-31T08:38:08.763" v="21" actId="1076"/>
        <pc:sldMkLst>
          <pc:docMk/>
          <pc:sldMk cId="0" sldId="256"/>
        </pc:sldMkLst>
        <pc:spChg chg="mod">
          <ac:chgData name="Lucien Chen" userId="63070bf2cf137cd2" providerId="LiveId" clId="{4A1E9EDE-D731-4D26-A858-47C0B0275D06}" dt="2020-03-31T08:38:08.763" v="21" actId="1076"/>
          <ac:spMkLst>
            <pc:docMk/>
            <pc:sldMk cId="0" sldId="256"/>
            <ac:spMk id="2050" creationId="{00000000-0000-0000-0000-000000000000}"/>
          </ac:spMkLst>
        </pc:spChg>
      </pc:sldChg>
      <pc:sldChg chg="addSp delSp modSp add del">
        <pc:chgData name="Lucien Chen" userId="63070bf2cf137cd2" providerId="LiveId" clId="{4A1E9EDE-D731-4D26-A858-47C0B0275D06}" dt="2020-03-31T11:54:52.371" v="2175" actId="255"/>
        <pc:sldMkLst>
          <pc:docMk/>
          <pc:sldMk cId="0" sldId="258"/>
        </pc:sldMkLst>
        <pc:spChg chg="add mod">
          <ac:chgData name="Lucien Chen" userId="63070bf2cf137cd2" providerId="LiveId" clId="{4A1E9EDE-D731-4D26-A858-47C0B0275D06}" dt="2020-03-31T11:54:49.208" v="2174" actId="14100"/>
          <ac:spMkLst>
            <pc:docMk/>
            <pc:sldMk cId="0" sldId="258"/>
            <ac:spMk id="2" creationId="{A92FF24E-F3AB-4CF3-BED0-7B18FA0AF236}"/>
          </ac:spMkLst>
        </pc:spChg>
        <pc:spChg chg="add mod">
          <ac:chgData name="Lucien Chen" userId="63070bf2cf137cd2" providerId="LiveId" clId="{4A1E9EDE-D731-4D26-A858-47C0B0275D06}" dt="2020-03-31T11:11:05.666" v="269" actId="1076"/>
          <ac:spMkLst>
            <pc:docMk/>
            <pc:sldMk cId="0" sldId="258"/>
            <ac:spMk id="3" creationId="{2882FA03-C235-4DAE-9D7F-9A0CCD5EEEF8}"/>
          </ac:spMkLst>
        </pc:spChg>
        <pc:spChg chg="del">
          <ac:chgData name="Lucien Chen" userId="63070bf2cf137cd2" providerId="LiveId" clId="{4A1E9EDE-D731-4D26-A858-47C0B0275D06}" dt="2020-03-31T11:06:59.714" v="113" actId="478"/>
          <ac:spMkLst>
            <pc:docMk/>
            <pc:sldMk cId="0" sldId="258"/>
            <ac:spMk id="4" creationId="{7EDC1B72-CDB8-403E-B84D-928C1620354F}"/>
          </ac:spMkLst>
        </pc:spChg>
        <pc:spChg chg="add mod">
          <ac:chgData name="Lucien Chen" userId="63070bf2cf137cd2" providerId="LiveId" clId="{4A1E9EDE-D731-4D26-A858-47C0B0275D06}" dt="2020-03-31T11:07:17.535" v="153"/>
          <ac:spMkLst>
            <pc:docMk/>
            <pc:sldMk cId="0" sldId="258"/>
            <ac:spMk id="5" creationId="{A244A313-69ED-4C79-99AA-2DD15E80B142}"/>
          </ac:spMkLst>
        </pc:spChg>
        <pc:spChg chg="add mod">
          <ac:chgData name="Lucien Chen" userId="63070bf2cf137cd2" providerId="LiveId" clId="{4A1E9EDE-D731-4D26-A858-47C0B0275D06}" dt="2020-03-31T11:11:34.358" v="309" actId="1076"/>
          <ac:spMkLst>
            <pc:docMk/>
            <pc:sldMk cId="0" sldId="258"/>
            <ac:spMk id="10" creationId="{A6FEF6D3-A54D-42C1-98D2-8F0B013993AD}"/>
          </ac:spMkLst>
        </pc:spChg>
        <pc:spChg chg="add mod">
          <ac:chgData name="Lucien Chen" userId="63070bf2cf137cd2" providerId="LiveId" clId="{4A1E9EDE-D731-4D26-A858-47C0B0275D06}" dt="2020-03-31T11:11:37.561" v="310" actId="1076"/>
          <ac:spMkLst>
            <pc:docMk/>
            <pc:sldMk cId="0" sldId="258"/>
            <ac:spMk id="11" creationId="{5B1C8176-33F7-4E7E-9A41-2E9A0F9F6CC5}"/>
          </ac:spMkLst>
        </pc:spChg>
        <pc:spChg chg="add mod">
          <ac:chgData name="Lucien Chen" userId="63070bf2cf137cd2" providerId="LiveId" clId="{4A1E9EDE-D731-4D26-A858-47C0B0275D06}" dt="2020-03-31T11:54:52.371" v="2175" actId="255"/>
          <ac:spMkLst>
            <pc:docMk/>
            <pc:sldMk cId="0" sldId="258"/>
            <ac:spMk id="12" creationId="{4A96D2F8-082D-4D9A-8E55-383E018FBD86}"/>
          </ac:spMkLst>
        </pc:spChg>
        <pc:graphicFrameChg chg="add">
          <ac:chgData name="Lucien Chen" userId="63070bf2cf137cd2" providerId="LiveId" clId="{4A1E9EDE-D731-4D26-A858-47C0B0275D06}" dt="2020-03-31T11:08:08.542" v="166"/>
          <ac:graphicFrameMkLst>
            <pc:docMk/>
            <pc:sldMk cId="0" sldId="258"/>
            <ac:graphicFrameMk id="6" creationId="{F4C2BD38-49B7-4D13-9C67-F704560FA2B7}"/>
          </ac:graphicFrameMkLst>
        </pc:graphicFrameChg>
        <pc:graphicFrameChg chg="add">
          <ac:chgData name="Lucien Chen" userId="63070bf2cf137cd2" providerId="LiveId" clId="{4A1E9EDE-D731-4D26-A858-47C0B0275D06}" dt="2020-03-31T11:08:08.542" v="166"/>
          <ac:graphicFrameMkLst>
            <pc:docMk/>
            <pc:sldMk cId="0" sldId="258"/>
            <ac:graphicFrameMk id="7" creationId="{00201A9F-6634-4E2A-BAED-094467031F3C}"/>
          </ac:graphicFrameMkLst>
        </pc:graphicFrameChg>
        <pc:graphicFrameChg chg="add">
          <ac:chgData name="Lucien Chen" userId="63070bf2cf137cd2" providerId="LiveId" clId="{4A1E9EDE-D731-4D26-A858-47C0B0275D06}" dt="2020-03-31T11:08:08.542" v="166"/>
          <ac:graphicFrameMkLst>
            <pc:docMk/>
            <pc:sldMk cId="0" sldId="258"/>
            <ac:graphicFrameMk id="8" creationId="{F00C319D-2E3E-41E7-BD96-6DC29B6BBC41}"/>
          </ac:graphicFrameMkLst>
        </pc:graphicFrameChg>
        <pc:picChg chg="del">
          <ac:chgData name="Lucien Chen" userId="63070bf2cf137cd2" providerId="LiveId" clId="{4A1E9EDE-D731-4D26-A858-47C0B0275D06}" dt="2020-03-31T11:07:20.126" v="154" actId="478"/>
          <ac:picMkLst>
            <pc:docMk/>
            <pc:sldMk cId="0" sldId="258"/>
            <ac:picMk id="1027" creationId="{00000000-0000-0000-0000-000000000000}"/>
          </ac:picMkLst>
        </pc:picChg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59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60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63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64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65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66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67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68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69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71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72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73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74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75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80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81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0" sldId="282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3378642687" sldId="283"/>
        </pc:sldMkLst>
      </pc:sldChg>
      <pc:sldChg chg="del">
        <pc:chgData name="Lucien Chen" userId="63070bf2cf137cd2" providerId="LiveId" clId="{4A1E9EDE-D731-4D26-A858-47C0B0275D06}" dt="2020-03-31T08:45:55.578" v="24" actId="47"/>
        <pc:sldMkLst>
          <pc:docMk/>
          <pc:sldMk cId="2778995168" sldId="286"/>
        </pc:sldMkLst>
      </pc:sldChg>
      <pc:sldChg chg="modSp add del">
        <pc:chgData name="Lucien Chen" userId="63070bf2cf137cd2" providerId="LiveId" clId="{4A1E9EDE-D731-4D26-A858-47C0B0275D06}" dt="2020-03-31T08:48:17.342" v="105" actId="47"/>
        <pc:sldMkLst>
          <pc:docMk/>
          <pc:sldMk cId="2141654382" sldId="287"/>
        </pc:sldMkLst>
        <pc:spChg chg="mod">
          <ac:chgData name="Lucien Chen" userId="63070bf2cf137cd2" providerId="LiveId" clId="{4A1E9EDE-D731-4D26-A858-47C0B0275D06}" dt="2020-03-31T08:46:24.011" v="34"/>
          <ac:spMkLst>
            <pc:docMk/>
            <pc:sldMk cId="2141654382" sldId="287"/>
            <ac:spMk id="7" creationId="{00000000-0000-0000-0000-000000000000}"/>
          </ac:spMkLst>
        </pc:spChg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3064161269" sldId="287"/>
        </pc:sldMkLst>
      </pc:sldChg>
      <pc:sldChg chg="del">
        <pc:chgData name="Lucien Chen" userId="63070bf2cf137cd2" providerId="LiveId" clId="{4A1E9EDE-D731-4D26-A858-47C0B0275D06}" dt="2020-03-31T08:38:22.539" v="22" actId="47"/>
        <pc:sldMkLst>
          <pc:docMk/>
          <pc:sldMk cId="2479657293" sldId="288"/>
        </pc:sldMkLst>
      </pc:sldChg>
      <pc:sldChg chg="modSp add">
        <pc:chgData name="Lucien Chen" userId="63070bf2cf137cd2" providerId="LiveId" clId="{4A1E9EDE-D731-4D26-A858-47C0B0275D06}" dt="2020-03-31T11:06:48.957" v="110" actId="1076"/>
        <pc:sldMkLst>
          <pc:docMk/>
          <pc:sldMk cId="533340797" sldId="537"/>
        </pc:sldMkLst>
        <pc:spChg chg="mod">
          <ac:chgData name="Lucien Chen" userId="63070bf2cf137cd2" providerId="LiveId" clId="{4A1E9EDE-D731-4D26-A858-47C0B0275D06}" dt="2020-03-31T11:06:48.957" v="110" actId="1076"/>
          <ac:spMkLst>
            <pc:docMk/>
            <pc:sldMk cId="533340797" sldId="537"/>
            <ac:spMk id="2" creationId="{00000000-0000-0000-0000-000000000000}"/>
          </ac:spMkLst>
        </pc:spChg>
        <pc:spChg chg="mod">
          <ac:chgData name="Lucien Chen" userId="63070bf2cf137cd2" providerId="LiveId" clId="{4A1E9EDE-D731-4D26-A858-47C0B0275D06}" dt="2020-03-31T08:57:26.205" v="108" actId="948"/>
          <ac:spMkLst>
            <pc:docMk/>
            <pc:sldMk cId="533340797" sldId="537"/>
            <ac:spMk id="7" creationId="{221BC0DF-AAE0-4701-B026-EA2DF91B50E2}"/>
          </ac:spMkLst>
        </pc:spChg>
      </pc:sldChg>
      <pc:sldChg chg="addSp delSp modSp add">
        <pc:chgData name="Lucien Chen" userId="63070bf2cf137cd2" providerId="LiveId" clId="{4A1E9EDE-D731-4D26-A858-47C0B0275D06}" dt="2020-03-31T11:06:54.954" v="112"/>
        <pc:sldMkLst>
          <pc:docMk/>
          <pc:sldMk cId="2479368863" sldId="538"/>
        </pc:sldMkLst>
        <pc:spChg chg="del">
          <ac:chgData name="Lucien Chen" userId="63070bf2cf137cd2" providerId="LiveId" clId="{4A1E9EDE-D731-4D26-A858-47C0B0275D06}" dt="2020-03-31T11:06:54.704" v="111" actId="478"/>
          <ac:spMkLst>
            <pc:docMk/>
            <pc:sldMk cId="2479368863" sldId="538"/>
            <ac:spMk id="2" creationId="{00000000-0000-0000-0000-000000000000}"/>
          </ac:spMkLst>
        </pc:spChg>
        <pc:spChg chg="add">
          <ac:chgData name="Lucien Chen" userId="63070bf2cf137cd2" providerId="LiveId" clId="{4A1E9EDE-D731-4D26-A858-47C0B0275D06}" dt="2020-03-31T11:06:54.954" v="112"/>
          <ac:spMkLst>
            <pc:docMk/>
            <pc:sldMk cId="2479368863" sldId="538"/>
            <ac:spMk id="4" creationId="{E03FF025-F07E-4A62-8230-43EBE7EA2A88}"/>
          </ac:spMkLst>
        </pc:spChg>
        <pc:spChg chg="mod">
          <ac:chgData name="Lucien Chen" userId="63070bf2cf137cd2" providerId="LiveId" clId="{4A1E9EDE-D731-4D26-A858-47C0B0275D06}" dt="2020-03-31T08:57:19.712" v="107" actId="948"/>
          <ac:spMkLst>
            <pc:docMk/>
            <pc:sldMk cId="2479368863" sldId="538"/>
            <ac:spMk id="7" creationId="{221BC0DF-AAE0-4701-B026-EA2DF91B50E2}"/>
          </ac:spMkLst>
        </pc:spChg>
      </pc:sldChg>
      <pc:sldChg chg="modSp add">
        <pc:chgData name="Lucien Chen" userId="63070bf2cf137cd2" providerId="LiveId" clId="{4A1E9EDE-D731-4D26-A858-47C0B0275D06}" dt="2020-03-31T11:15:16.576" v="494" actId="108"/>
        <pc:sldMkLst>
          <pc:docMk/>
          <pc:sldMk cId="3502143207" sldId="539"/>
        </pc:sldMkLst>
        <pc:spChg chg="mod">
          <ac:chgData name="Lucien Chen" userId="63070bf2cf137cd2" providerId="LiveId" clId="{4A1E9EDE-D731-4D26-A858-47C0B0275D06}" dt="2020-03-31T11:15:16.576" v="494" actId="108"/>
          <ac:spMkLst>
            <pc:docMk/>
            <pc:sldMk cId="3502143207" sldId="539"/>
            <ac:spMk id="7" creationId="{221BC0DF-AAE0-4701-B026-EA2DF91B50E2}"/>
          </ac:spMkLst>
        </pc:spChg>
      </pc:sldChg>
      <pc:sldChg chg="addSp delSp modSp add">
        <pc:chgData name="Lucien Chen" userId="63070bf2cf137cd2" providerId="LiveId" clId="{4A1E9EDE-D731-4D26-A858-47C0B0275D06}" dt="2020-03-31T11:55:06.301" v="2176" actId="403"/>
        <pc:sldMkLst>
          <pc:docMk/>
          <pc:sldMk cId="2562371338" sldId="540"/>
        </pc:sldMkLst>
        <pc:spChg chg="mod">
          <ac:chgData name="Lucien Chen" userId="63070bf2cf137cd2" providerId="LiveId" clId="{4A1E9EDE-D731-4D26-A858-47C0B0275D06}" dt="2020-03-31T11:15:32.001" v="515"/>
          <ac:spMkLst>
            <pc:docMk/>
            <pc:sldMk cId="2562371338" sldId="540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1:15:47.990" v="516" actId="478"/>
          <ac:spMkLst>
            <pc:docMk/>
            <pc:sldMk cId="2562371338" sldId="540"/>
            <ac:spMk id="7" creationId="{221BC0DF-AAE0-4701-B026-EA2DF91B50E2}"/>
          </ac:spMkLst>
        </pc:spChg>
        <pc:spChg chg="add del mod">
          <ac:chgData name="Lucien Chen" userId="63070bf2cf137cd2" providerId="LiveId" clId="{4A1E9EDE-D731-4D26-A858-47C0B0275D06}" dt="2020-03-31T11:16:49.859" v="552" actId="478"/>
          <ac:spMkLst>
            <pc:docMk/>
            <pc:sldMk cId="2562371338" sldId="540"/>
            <ac:spMk id="13" creationId="{DF8BE1B7-E05E-403F-82BB-0EF1315B0BDD}"/>
          </ac:spMkLst>
        </pc:spChg>
        <pc:spChg chg="add del mod">
          <ac:chgData name="Lucien Chen" userId="63070bf2cf137cd2" providerId="LiveId" clId="{4A1E9EDE-D731-4D26-A858-47C0B0275D06}" dt="2020-03-31T11:16:51.784" v="553" actId="478"/>
          <ac:spMkLst>
            <pc:docMk/>
            <pc:sldMk cId="2562371338" sldId="540"/>
            <ac:spMk id="14" creationId="{02E0E0CD-2E07-4EFB-92D2-0D63177AF842}"/>
          </ac:spMkLst>
        </pc:spChg>
        <pc:spChg chg="mod">
          <ac:chgData name="Lucien Chen" userId="63070bf2cf137cd2" providerId="LiveId" clId="{4A1E9EDE-D731-4D26-A858-47C0B0275D06}" dt="2020-03-31T11:16:48.125" v="551" actId="1076"/>
          <ac:spMkLst>
            <pc:docMk/>
            <pc:sldMk cId="2562371338" sldId="540"/>
            <ac:spMk id="16" creationId="{E8F663D4-80CF-4880-8075-CF48C3406229}"/>
          </ac:spMkLst>
        </pc:spChg>
        <pc:spChg chg="mod">
          <ac:chgData name="Lucien Chen" userId="63070bf2cf137cd2" providerId="LiveId" clId="{4A1E9EDE-D731-4D26-A858-47C0B0275D06}" dt="2020-03-31T11:55:06.301" v="2176" actId="403"/>
          <ac:spMkLst>
            <pc:docMk/>
            <pc:sldMk cId="2562371338" sldId="540"/>
            <ac:spMk id="56" creationId="{56DBBB6D-DE32-432B-A1C2-A538CA32ECDA}"/>
          </ac:spMkLst>
        </pc:spChg>
        <pc:grpChg chg="add mod">
          <ac:chgData name="Lucien Chen" userId="63070bf2cf137cd2" providerId="LiveId" clId="{4A1E9EDE-D731-4D26-A858-47C0B0275D06}" dt="2020-03-31T11:16:05.553" v="520" actId="1076"/>
          <ac:grpSpMkLst>
            <pc:docMk/>
            <pc:sldMk cId="2562371338" sldId="540"/>
            <ac:grpSpMk id="5" creationId="{050261D6-68E0-4C11-8B89-8812DC7977C6}"/>
          </ac:grpSpMkLst>
        </pc:grpChg>
        <pc:grpChg chg="add mod">
          <ac:chgData name="Lucien Chen" userId="63070bf2cf137cd2" providerId="LiveId" clId="{4A1E9EDE-D731-4D26-A858-47C0B0275D06}" dt="2020-03-31T11:17:12.310" v="613" actId="14100"/>
          <ac:grpSpMkLst>
            <pc:docMk/>
            <pc:sldMk cId="2562371338" sldId="540"/>
            <ac:grpSpMk id="15" creationId="{48966A98-4D6C-4014-BB96-8E2FC5E7700C}"/>
          </ac:grpSpMkLst>
        </pc:grpChg>
      </pc:sldChg>
      <pc:sldChg chg="addSp modSp add">
        <pc:chgData name="Lucien Chen" userId="63070bf2cf137cd2" providerId="LiveId" clId="{4A1E9EDE-D731-4D26-A858-47C0B0275D06}" dt="2020-03-31T11:55:10.238" v="2177" actId="403"/>
        <pc:sldMkLst>
          <pc:docMk/>
          <pc:sldMk cId="1122342278" sldId="541"/>
        </pc:sldMkLst>
        <pc:spChg chg="mod">
          <ac:chgData name="Lucien Chen" userId="63070bf2cf137cd2" providerId="LiveId" clId="{4A1E9EDE-D731-4D26-A858-47C0B0275D06}" dt="2020-03-31T11:55:10.238" v="2177" actId="403"/>
          <ac:spMkLst>
            <pc:docMk/>
            <pc:sldMk cId="1122342278" sldId="541"/>
            <ac:spMk id="56" creationId="{56DBBB6D-DE32-432B-A1C2-A538CA32ECDA}"/>
          </ac:spMkLst>
        </pc:spChg>
        <pc:spChg chg="add mod">
          <ac:chgData name="Lucien Chen" userId="63070bf2cf137cd2" providerId="LiveId" clId="{4A1E9EDE-D731-4D26-A858-47C0B0275D06}" dt="2020-03-31T11:18:39.036" v="631" actId="1076"/>
          <ac:spMkLst>
            <pc:docMk/>
            <pc:sldMk cId="1122342278" sldId="541"/>
            <ac:spMk id="57" creationId="{3168AB96-F28F-401C-9257-9C02B91612F3}"/>
          </ac:spMkLst>
        </pc:spChg>
        <pc:spChg chg="add mod">
          <ac:chgData name="Lucien Chen" userId="63070bf2cf137cd2" providerId="LiveId" clId="{4A1E9EDE-D731-4D26-A858-47C0B0275D06}" dt="2020-03-31T11:18:43.537" v="632" actId="1076"/>
          <ac:spMkLst>
            <pc:docMk/>
            <pc:sldMk cId="1122342278" sldId="541"/>
            <ac:spMk id="58" creationId="{9A291953-C56C-41B5-BF68-A2E342C35F86}"/>
          </ac:spMkLst>
        </pc:spChg>
        <pc:grpChg chg="mod">
          <ac:chgData name="Lucien Chen" userId="63070bf2cf137cd2" providerId="LiveId" clId="{4A1E9EDE-D731-4D26-A858-47C0B0275D06}" dt="2020-03-31T11:18:39.036" v="631" actId="1076"/>
          <ac:grpSpMkLst>
            <pc:docMk/>
            <pc:sldMk cId="1122342278" sldId="541"/>
            <ac:grpSpMk id="5" creationId="{050261D6-68E0-4C11-8B89-8812DC7977C6}"/>
          </ac:grpSpMkLst>
        </pc:grpChg>
        <pc:grpChg chg="mod">
          <ac:chgData name="Lucien Chen" userId="63070bf2cf137cd2" providerId="LiveId" clId="{4A1E9EDE-D731-4D26-A858-47C0B0275D06}" dt="2020-03-31T11:18:43.537" v="632" actId="1076"/>
          <ac:grpSpMkLst>
            <pc:docMk/>
            <pc:sldMk cId="1122342278" sldId="541"/>
            <ac:grpSpMk id="15" creationId="{48966A98-4D6C-4014-BB96-8E2FC5E7700C}"/>
          </ac:grpSpMkLst>
        </pc:grpChg>
      </pc:sldChg>
      <pc:sldChg chg="modSp add">
        <pc:chgData name="Lucien Chen" userId="63070bf2cf137cd2" providerId="LiveId" clId="{4A1E9EDE-D731-4D26-A858-47C0B0275D06}" dt="2020-03-31T11:55:13.830" v="2178" actId="403"/>
        <pc:sldMkLst>
          <pc:docMk/>
          <pc:sldMk cId="28883200" sldId="542"/>
        </pc:sldMkLst>
        <pc:spChg chg="mod">
          <ac:chgData name="Lucien Chen" userId="63070bf2cf137cd2" providerId="LiveId" clId="{4A1E9EDE-D731-4D26-A858-47C0B0275D06}" dt="2020-03-31T11:55:13.830" v="2178" actId="403"/>
          <ac:spMkLst>
            <pc:docMk/>
            <pc:sldMk cId="28883200" sldId="542"/>
            <ac:spMk id="56" creationId="{56DBBB6D-DE32-432B-A1C2-A538CA32ECDA}"/>
          </ac:spMkLst>
        </pc:spChg>
        <pc:spChg chg="mod">
          <ac:chgData name="Lucien Chen" userId="63070bf2cf137cd2" providerId="LiveId" clId="{4A1E9EDE-D731-4D26-A858-47C0B0275D06}" dt="2020-03-31T11:19:24.116" v="635" actId="14100"/>
          <ac:spMkLst>
            <pc:docMk/>
            <pc:sldMk cId="28883200" sldId="542"/>
            <ac:spMk id="58" creationId="{9A291953-C56C-41B5-BF68-A2E342C35F86}"/>
          </ac:spMkLst>
        </pc:spChg>
      </pc:sldChg>
      <pc:sldChg chg="modSp add del">
        <pc:chgData name="Lucien Chen" userId="63070bf2cf137cd2" providerId="LiveId" clId="{4A1E9EDE-D731-4D26-A858-47C0B0275D06}" dt="2020-03-31T11:23:59.588" v="710" actId="47"/>
        <pc:sldMkLst>
          <pc:docMk/>
          <pc:sldMk cId="1639248229" sldId="543"/>
        </pc:sldMkLst>
        <pc:spChg chg="mod">
          <ac:chgData name="Lucien Chen" userId="63070bf2cf137cd2" providerId="LiveId" clId="{4A1E9EDE-D731-4D26-A858-47C0B0275D06}" dt="2020-03-31T11:19:43.497" v="638" actId="14100"/>
          <ac:spMkLst>
            <pc:docMk/>
            <pc:sldMk cId="1639248229" sldId="543"/>
            <ac:spMk id="58" creationId="{9A291953-C56C-41B5-BF68-A2E342C35F86}"/>
          </ac:spMkLst>
        </pc:spChg>
      </pc:sldChg>
      <pc:sldChg chg="addSp delSp modSp add">
        <pc:chgData name="Lucien Chen" userId="63070bf2cf137cd2" providerId="LiveId" clId="{4A1E9EDE-D731-4D26-A858-47C0B0275D06}" dt="2020-03-31T11:55:27.308" v="2181" actId="20577"/>
        <pc:sldMkLst>
          <pc:docMk/>
          <pc:sldMk cId="633944192" sldId="544"/>
        </pc:sldMkLst>
        <pc:spChg chg="add mod ord">
          <ac:chgData name="Lucien Chen" userId="63070bf2cf137cd2" providerId="LiveId" clId="{4A1E9EDE-D731-4D26-A858-47C0B0275D06}" dt="2020-03-31T11:23:13.847" v="706" actId="167"/>
          <ac:spMkLst>
            <pc:docMk/>
            <pc:sldMk cId="633944192" sldId="544"/>
            <ac:spMk id="2" creationId="{3B4F8DB7-74D7-4182-BD87-F4DC558D8147}"/>
          </ac:spMkLst>
        </pc:spChg>
        <pc:spChg chg="mod">
          <ac:chgData name="Lucien Chen" userId="63070bf2cf137cd2" providerId="LiveId" clId="{4A1E9EDE-D731-4D26-A858-47C0B0275D06}" dt="2020-03-31T11:20:18.118" v="656"/>
          <ac:spMkLst>
            <pc:docMk/>
            <pc:sldMk cId="633944192" sldId="544"/>
            <ac:spMk id="4" creationId="{E03FF025-F07E-4A62-8230-43EBE7EA2A88}"/>
          </ac:spMkLst>
        </pc:spChg>
        <pc:spChg chg="mod">
          <ac:chgData name="Lucien Chen" userId="63070bf2cf137cd2" providerId="LiveId" clId="{4A1E9EDE-D731-4D26-A858-47C0B0275D06}" dt="2020-03-31T11:55:27.308" v="2181" actId="20577"/>
          <ac:spMkLst>
            <pc:docMk/>
            <pc:sldMk cId="633944192" sldId="544"/>
            <ac:spMk id="56" creationId="{56DBBB6D-DE32-432B-A1C2-A538CA32ECDA}"/>
          </ac:spMkLst>
        </pc:spChg>
        <pc:spChg chg="mod">
          <ac:chgData name="Lucien Chen" userId="63070bf2cf137cd2" providerId="LiveId" clId="{4A1E9EDE-D731-4D26-A858-47C0B0275D06}" dt="2020-03-31T11:23:23.279" v="707" actId="14100"/>
          <ac:spMkLst>
            <pc:docMk/>
            <pc:sldMk cId="633944192" sldId="544"/>
            <ac:spMk id="58" creationId="{9A291953-C56C-41B5-BF68-A2E342C35F86}"/>
          </ac:spMkLst>
        </pc:spChg>
        <pc:spChg chg="add del mod">
          <ac:chgData name="Lucien Chen" userId="63070bf2cf137cd2" providerId="LiveId" clId="{4A1E9EDE-D731-4D26-A858-47C0B0275D06}" dt="2020-03-31T11:22:25.161" v="696" actId="478"/>
          <ac:spMkLst>
            <pc:docMk/>
            <pc:sldMk cId="633944192" sldId="544"/>
            <ac:spMk id="59" creationId="{E3FE2506-4184-4A05-84A7-CC0304E365A5}"/>
          </ac:spMkLst>
        </pc:spChg>
        <pc:grpChg chg="mod">
          <ac:chgData name="Lucien Chen" userId="63070bf2cf137cd2" providerId="LiveId" clId="{4A1E9EDE-D731-4D26-A858-47C0B0275D06}" dt="2020-03-31T11:24:55.618" v="821" actId="1076"/>
          <ac:grpSpMkLst>
            <pc:docMk/>
            <pc:sldMk cId="633944192" sldId="544"/>
            <ac:grpSpMk id="15" creationId="{48966A98-4D6C-4014-BB96-8E2FC5E7700C}"/>
          </ac:grpSpMkLst>
        </pc:grpChg>
      </pc:sldChg>
      <pc:sldChg chg="delSp modSp add">
        <pc:chgData name="Lucien Chen" userId="63070bf2cf137cd2" providerId="LiveId" clId="{4A1E9EDE-D731-4D26-A858-47C0B0275D06}" dt="2020-03-31T11:55:18.005" v="2179" actId="403"/>
        <pc:sldMkLst>
          <pc:docMk/>
          <pc:sldMk cId="1785605050" sldId="545"/>
        </pc:sldMkLst>
        <pc:spChg chg="del">
          <ac:chgData name="Lucien Chen" userId="63070bf2cf137cd2" providerId="LiveId" clId="{4A1E9EDE-D731-4D26-A858-47C0B0275D06}" dt="2020-03-31T11:23:57.890" v="709" actId="478"/>
          <ac:spMkLst>
            <pc:docMk/>
            <pc:sldMk cId="1785605050" sldId="545"/>
            <ac:spMk id="2" creationId="{3B4F8DB7-74D7-4182-BD87-F4DC558D8147}"/>
          </ac:spMkLst>
        </pc:spChg>
        <pc:spChg chg="mod">
          <ac:chgData name="Lucien Chen" userId="63070bf2cf137cd2" providerId="LiveId" clId="{4A1E9EDE-D731-4D26-A858-47C0B0275D06}" dt="2020-03-31T11:32:44.689" v="1061"/>
          <ac:spMkLst>
            <pc:docMk/>
            <pc:sldMk cId="1785605050" sldId="545"/>
            <ac:spMk id="4" creationId="{E03FF025-F07E-4A62-8230-43EBE7EA2A88}"/>
          </ac:spMkLst>
        </pc:spChg>
        <pc:spChg chg="mod">
          <ac:chgData name="Lucien Chen" userId="63070bf2cf137cd2" providerId="LiveId" clId="{4A1E9EDE-D731-4D26-A858-47C0B0275D06}" dt="2020-03-31T11:55:18.005" v="2179" actId="403"/>
          <ac:spMkLst>
            <pc:docMk/>
            <pc:sldMk cId="1785605050" sldId="545"/>
            <ac:spMk id="56" creationId="{56DBBB6D-DE32-432B-A1C2-A538CA32ECDA}"/>
          </ac:spMkLst>
        </pc:spChg>
      </pc:sldChg>
      <pc:sldChg chg="addSp delSp modSp add">
        <pc:chgData name="Lucien Chen" userId="63070bf2cf137cd2" providerId="LiveId" clId="{4A1E9EDE-D731-4D26-A858-47C0B0275D06}" dt="2020-03-31T11:54:33.635" v="2170" actId="1076"/>
        <pc:sldMkLst>
          <pc:docMk/>
          <pc:sldMk cId="2108560148" sldId="546"/>
        </pc:sldMkLst>
        <pc:spChg chg="del">
          <ac:chgData name="Lucien Chen" userId="63070bf2cf137cd2" providerId="LiveId" clId="{4A1E9EDE-D731-4D26-A858-47C0B0275D06}" dt="2020-03-31T11:26:45.980" v="920" actId="478"/>
          <ac:spMkLst>
            <pc:docMk/>
            <pc:sldMk cId="2108560148" sldId="546"/>
            <ac:spMk id="2" creationId="{3B4F8DB7-74D7-4182-BD87-F4DC558D8147}"/>
          </ac:spMkLst>
        </pc:spChg>
        <pc:spChg chg="add mod">
          <ac:chgData name="Lucien Chen" userId="63070bf2cf137cd2" providerId="LiveId" clId="{4A1E9EDE-D731-4D26-A858-47C0B0275D06}" dt="2020-03-31T11:54:33.635" v="2170" actId="1076"/>
          <ac:spMkLst>
            <pc:docMk/>
            <pc:sldMk cId="2108560148" sldId="546"/>
            <ac:spMk id="3" creationId="{5B2C8819-B6A9-4303-94ED-123B023D5724}"/>
          </ac:spMkLst>
        </pc:spChg>
        <pc:spChg chg="mod">
          <ac:chgData name="Lucien Chen" userId="63070bf2cf137cd2" providerId="LiveId" clId="{4A1E9EDE-D731-4D26-A858-47C0B0275D06}" dt="2020-03-31T11:25:48.081" v="919"/>
          <ac:spMkLst>
            <pc:docMk/>
            <pc:sldMk cId="2108560148" sldId="546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1:26:47.873" v="921" actId="478"/>
          <ac:spMkLst>
            <pc:docMk/>
            <pc:sldMk cId="2108560148" sldId="546"/>
            <ac:spMk id="57" creationId="{3168AB96-F28F-401C-9257-9C02B91612F3}"/>
          </ac:spMkLst>
        </pc:spChg>
        <pc:spChg chg="del">
          <ac:chgData name="Lucien Chen" userId="63070bf2cf137cd2" providerId="LiveId" clId="{4A1E9EDE-D731-4D26-A858-47C0B0275D06}" dt="2020-03-31T11:26:45.980" v="920" actId="478"/>
          <ac:spMkLst>
            <pc:docMk/>
            <pc:sldMk cId="2108560148" sldId="546"/>
            <ac:spMk id="58" creationId="{9A291953-C56C-41B5-BF68-A2E342C35F86}"/>
          </ac:spMkLst>
        </pc:spChg>
        <pc:spChg chg="add del mod">
          <ac:chgData name="Lucien Chen" userId="63070bf2cf137cd2" providerId="LiveId" clId="{4A1E9EDE-D731-4D26-A858-47C0B0275D06}" dt="2020-03-31T11:27:02.705" v="925" actId="478"/>
          <ac:spMkLst>
            <pc:docMk/>
            <pc:sldMk cId="2108560148" sldId="546"/>
            <ac:spMk id="59" creationId="{A3605F6A-455D-4741-A7AE-0E0FE35699CC}"/>
          </ac:spMkLst>
        </pc:spChg>
        <pc:grpChg chg="del">
          <ac:chgData name="Lucien Chen" userId="63070bf2cf137cd2" providerId="LiveId" clId="{4A1E9EDE-D731-4D26-A858-47C0B0275D06}" dt="2020-03-31T11:26:45.980" v="920" actId="478"/>
          <ac:grpSpMkLst>
            <pc:docMk/>
            <pc:sldMk cId="2108560148" sldId="546"/>
            <ac:grpSpMk id="5" creationId="{050261D6-68E0-4C11-8B89-8812DC7977C6}"/>
          </ac:grpSpMkLst>
        </pc:grpChg>
        <pc:grpChg chg="del">
          <ac:chgData name="Lucien Chen" userId="63070bf2cf137cd2" providerId="LiveId" clId="{4A1E9EDE-D731-4D26-A858-47C0B0275D06}" dt="2020-03-31T11:26:45.980" v="920" actId="478"/>
          <ac:grpSpMkLst>
            <pc:docMk/>
            <pc:sldMk cId="2108560148" sldId="546"/>
            <ac:grpSpMk id="15" creationId="{48966A98-4D6C-4014-BB96-8E2FC5E7700C}"/>
          </ac:grpSpMkLst>
        </pc:grpChg>
        <pc:picChg chg="add mod">
          <ac:chgData name="Lucien Chen" userId="63070bf2cf137cd2" providerId="LiveId" clId="{4A1E9EDE-D731-4D26-A858-47C0B0275D06}" dt="2020-03-31T11:32:11.292" v="1040" actId="1076"/>
          <ac:picMkLst>
            <pc:docMk/>
            <pc:sldMk cId="2108560148" sldId="546"/>
            <ac:picMk id="60" creationId="{0505CB9C-5734-4571-958E-2581D3E4692D}"/>
          </ac:picMkLst>
        </pc:picChg>
      </pc:sldChg>
      <pc:sldChg chg="addSp delSp modSp add">
        <pc:chgData name="Lucien Chen" userId="63070bf2cf137cd2" providerId="LiveId" clId="{4A1E9EDE-D731-4D26-A858-47C0B0275D06}" dt="2020-03-31T11:34:55.322" v="1295"/>
        <pc:sldMkLst>
          <pc:docMk/>
          <pc:sldMk cId="1717331190" sldId="547"/>
        </pc:sldMkLst>
        <pc:spChg chg="del">
          <ac:chgData name="Lucien Chen" userId="63070bf2cf137cd2" providerId="LiveId" clId="{4A1E9EDE-D731-4D26-A858-47C0B0275D06}" dt="2020-03-31T11:33:16.049" v="1080" actId="478"/>
          <ac:spMkLst>
            <pc:docMk/>
            <pc:sldMk cId="1717331190" sldId="547"/>
            <ac:spMk id="3" creationId="{5B2C8819-B6A9-4303-94ED-123B023D5724}"/>
          </ac:spMkLst>
        </pc:spChg>
        <pc:spChg chg="mod">
          <ac:chgData name="Lucien Chen" userId="63070bf2cf137cd2" providerId="LiveId" clId="{4A1E9EDE-D731-4D26-A858-47C0B0275D06}" dt="2020-03-31T11:33:06.004" v="1079"/>
          <ac:spMkLst>
            <pc:docMk/>
            <pc:sldMk cId="1717331190" sldId="547"/>
            <ac:spMk id="4" creationId="{E03FF025-F07E-4A62-8230-43EBE7EA2A88}"/>
          </ac:spMkLst>
        </pc:spChg>
        <pc:spChg chg="add mod">
          <ac:chgData name="Lucien Chen" userId="63070bf2cf137cd2" providerId="LiveId" clId="{4A1E9EDE-D731-4D26-A858-47C0B0275D06}" dt="2020-03-31T11:34:55.322" v="1295"/>
          <ac:spMkLst>
            <pc:docMk/>
            <pc:sldMk cId="1717331190" sldId="547"/>
            <ac:spMk id="6" creationId="{E2F7555A-6D9C-48B2-9A26-F41DF8E08E5F}"/>
          </ac:spMkLst>
        </pc:spChg>
        <pc:picChg chg="add">
          <ac:chgData name="Lucien Chen" userId="63070bf2cf137cd2" providerId="LiveId" clId="{4A1E9EDE-D731-4D26-A858-47C0B0275D06}" dt="2020-03-31T11:33:17.897" v="1081"/>
          <ac:picMkLst>
            <pc:docMk/>
            <pc:sldMk cId="1717331190" sldId="547"/>
            <ac:picMk id="5" creationId="{240E7823-0F57-4B49-AB44-C17D6681ED72}"/>
          </ac:picMkLst>
        </pc:picChg>
        <pc:picChg chg="del">
          <ac:chgData name="Lucien Chen" userId="63070bf2cf137cd2" providerId="LiveId" clId="{4A1E9EDE-D731-4D26-A858-47C0B0275D06}" dt="2020-03-31T11:33:16.049" v="1080" actId="478"/>
          <ac:picMkLst>
            <pc:docMk/>
            <pc:sldMk cId="1717331190" sldId="547"/>
            <ac:picMk id="60" creationId="{0505CB9C-5734-4571-958E-2581D3E4692D}"/>
          </ac:picMkLst>
        </pc:picChg>
      </pc:sldChg>
      <pc:sldChg chg="addSp delSp modSp add ord">
        <pc:chgData name="Lucien Chen" userId="63070bf2cf137cd2" providerId="LiveId" clId="{4A1E9EDE-D731-4D26-A858-47C0B0275D06}" dt="2020-03-31T11:55:46.787" v="2188" actId="1036"/>
        <pc:sldMkLst>
          <pc:docMk/>
          <pc:sldMk cId="2366855207" sldId="548"/>
        </pc:sldMkLst>
        <pc:spChg chg="add mod">
          <ac:chgData name="Lucien Chen" userId="63070bf2cf137cd2" providerId="LiveId" clId="{4A1E9EDE-D731-4D26-A858-47C0B0275D06}" dt="2020-03-31T11:55:41.260" v="2182" actId="14100"/>
          <ac:spMkLst>
            <pc:docMk/>
            <pc:sldMk cId="2366855207" sldId="548"/>
            <ac:spMk id="2" creationId="{F513B856-A87C-490E-A02A-D20EE8FDC0BF}"/>
          </ac:spMkLst>
        </pc:spChg>
        <pc:spChg chg="mod">
          <ac:chgData name="Lucien Chen" userId="63070bf2cf137cd2" providerId="LiveId" clId="{4A1E9EDE-D731-4D26-A858-47C0B0275D06}" dt="2020-03-31T11:37:08.520" v="1305"/>
          <ac:spMkLst>
            <pc:docMk/>
            <pc:sldMk cId="2366855207" sldId="548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1:37:20.051" v="1306" actId="478"/>
          <ac:spMkLst>
            <pc:docMk/>
            <pc:sldMk cId="2366855207" sldId="548"/>
            <ac:spMk id="6" creationId="{E2F7555A-6D9C-48B2-9A26-F41DF8E08E5F}"/>
          </ac:spMkLst>
        </pc:spChg>
        <pc:spChg chg="add del">
          <ac:chgData name="Lucien Chen" userId="63070bf2cf137cd2" providerId="LiveId" clId="{4A1E9EDE-D731-4D26-A858-47C0B0275D06}" dt="2020-03-31T11:48:45.143" v="1767" actId="478"/>
          <ac:spMkLst>
            <pc:docMk/>
            <pc:sldMk cId="2366855207" sldId="548"/>
            <ac:spMk id="8" creationId="{259F9105-912C-4BB9-BB17-7B4CAB74D818}"/>
          </ac:spMkLst>
        </pc:spChg>
        <pc:spChg chg="add del mod">
          <ac:chgData name="Lucien Chen" userId="63070bf2cf137cd2" providerId="LiveId" clId="{4A1E9EDE-D731-4D26-A858-47C0B0275D06}" dt="2020-03-31T11:48:47.973" v="1768" actId="478"/>
          <ac:spMkLst>
            <pc:docMk/>
            <pc:sldMk cId="2366855207" sldId="548"/>
            <ac:spMk id="9" creationId="{1FE461F4-DED2-4119-B2AF-F3E7B1F9EBD5}"/>
          </ac:spMkLst>
        </pc:spChg>
        <pc:spChg chg="add del">
          <ac:chgData name="Lucien Chen" userId="63070bf2cf137cd2" providerId="LiveId" clId="{4A1E9EDE-D731-4D26-A858-47C0B0275D06}" dt="2020-03-31T11:48:45.143" v="1767" actId="478"/>
          <ac:spMkLst>
            <pc:docMk/>
            <pc:sldMk cId="2366855207" sldId="548"/>
            <ac:spMk id="10" creationId="{BB3DEBB8-DC52-4A0A-91E0-216DFCE09C64}"/>
          </ac:spMkLst>
        </pc:spChg>
        <pc:spChg chg="add del">
          <ac:chgData name="Lucien Chen" userId="63070bf2cf137cd2" providerId="LiveId" clId="{4A1E9EDE-D731-4D26-A858-47C0B0275D06}" dt="2020-03-31T11:48:45.143" v="1767" actId="478"/>
          <ac:spMkLst>
            <pc:docMk/>
            <pc:sldMk cId="2366855207" sldId="548"/>
            <ac:spMk id="11" creationId="{AED71350-886A-48F5-B5F7-CA99D54BE57B}"/>
          </ac:spMkLst>
        </pc:spChg>
        <pc:spChg chg="add del">
          <ac:chgData name="Lucien Chen" userId="63070bf2cf137cd2" providerId="LiveId" clId="{4A1E9EDE-D731-4D26-A858-47C0B0275D06}" dt="2020-03-31T11:48:45.143" v="1767" actId="478"/>
          <ac:spMkLst>
            <pc:docMk/>
            <pc:sldMk cId="2366855207" sldId="548"/>
            <ac:spMk id="12" creationId="{AA1EF75A-869A-4C01-BD19-C435573DBF07}"/>
          </ac:spMkLst>
        </pc:spChg>
        <pc:spChg chg="add del">
          <ac:chgData name="Lucien Chen" userId="63070bf2cf137cd2" providerId="LiveId" clId="{4A1E9EDE-D731-4D26-A858-47C0B0275D06}" dt="2020-03-31T11:48:45.143" v="1767" actId="478"/>
          <ac:spMkLst>
            <pc:docMk/>
            <pc:sldMk cId="2366855207" sldId="548"/>
            <ac:spMk id="13" creationId="{5779494B-0025-47FC-8F83-6E8F59A00153}"/>
          </ac:spMkLst>
        </pc:spChg>
        <pc:spChg chg="add mod">
          <ac:chgData name="Lucien Chen" userId="63070bf2cf137cd2" providerId="LiveId" clId="{4A1E9EDE-D731-4D26-A858-47C0B0275D06}" dt="2020-03-31T11:55:46.787" v="2188" actId="1036"/>
          <ac:spMkLst>
            <pc:docMk/>
            <pc:sldMk cId="2366855207" sldId="548"/>
            <ac:spMk id="15" creationId="{B4AABC0A-4473-400B-BB9F-71A3EC544A46}"/>
          </ac:spMkLst>
        </pc:spChg>
        <pc:spChg chg="add del">
          <ac:chgData name="Lucien Chen" userId="63070bf2cf137cd2" providerId="LiveId" clId="{4A1E9EDE-D731-4D26-A858-47C0B0275D06}" dt="2020-03-31T11:53:40.041" v="2162" actId="478"/>
          <ac:spMkLst>
            <pc:docMk/>
            <pc:sldMk cId="2366855207" sldId="548"/>
            <ac:spMk id="16" creationId="{9353E071-8BC6-4994-8A56-669E821D2005}"/>
          </ac:spMkLst>
        </pc:spChg>
        <pc:spChg chg="add del">
          <ac:chgData name="Lucien Chen" userId="63070bf2cf137cd2" providerId="LiveId" clId="{4A1E9EDE-D731-4D26-A858-47C0B0275D06}" dt="2020-03-31T11:53:42.025" v="2163" actId="478"/>
          <ac:spMkLst>
            <pc:docMk/>
            <pc:sldMk cId="2366855207" sldId="548"/>
            <ac:spMk id="17" creationId="{D9CB85B8-8072-48ED-9DC9-5F35B5D265B9}"/>
          </ac:spMkLst>
        </pc:spChg>
        <pc:spChg chg="add mod">
          <ac:chgData name="Lucien Chen" userId="63070bf2cf137cd2" providerId="LiveId" clId="{4A1E9EDE-D731-4D26-A858-47C0B0275D06}" dt="2020-03-31T11:55:46.787" v="2188" actId="1036"/>
          <ac:spMkLst>
            <pc:docMk/>
            <pc:sldMk cId="2366855207" sldId="548"/>
            <ac:spMk id="19" creationId="{59BF35E2-F1D7-4D38-B1F6-10076D887E5B}"/>
          </ac:spMkLst>
        </pc:spChg>
        <pc:spChg chg="add mod">
          <ac:chgData name="Lucien Chen" userId="63070bf2cf137cd2" providerId="LiveId" clId="{4A1E9EDE-D731-4D26-A858-47C0B0275D06}" dt="2020-03-31T11:55:46.787" v="2188" actId="1036"/>
          <ac:spMkLst>
            <pc:docMk/>
            <pc:sldMk cId="2366855207" sldId="548"/>
            <ac:spMk id="21" creationId="{C2CF92AD-62D1-446C-8CEE-47DF776F4FDC}"/>
          </ac:spMkLst>
        </pc:spChg>
        <pc:graphicFrameChg chg="add mod">
          <ac:chgData name="Lucien Chen" userId="63070bf2cf137cd2" providerId="LiveId" clId="{4A1E9EDE-D731-4D26-A858-47C0B0275D06}" dt="2020-03-31T11:55:43.906" v="2183" actId="1076"/>
          <ac:graphicFrameMkLst>
            <pc:docMk/>
            <pc:sldMk cId="2366855207" sldId="548"/>
            <ac:graphicFrameMk id="14" creationId="{1C2A16BC-A974-4234-937E-876EE5C78028}"/>
          </ac:graphicFrameMkLst>
        </pc:graphicFrameChg>
        <pc:graphicFrameChg chg="add mod">
          <ac:chgData name="Lucien Chen" userId="63070bf2cf137cd2" providerId="LiveId" clId="{4A1E9EDE-D731-4D26-A858-47C0B0275D06}" dt="2020-03-31T11:55:46.787" v="2188" actId="1036"/>
          <ac:graphicFrameMkLst>
            <pc:docMk/>
            <pc:sldMk cId="2366855207" sldId="548"/>
            <ac:graphicFrameMk id="18" creationId="{6C0BD02B-86B4-4297-95CF-4C7ECDF36879}"/>
          </ac:graphicFrameMkLst>
        </pc:graphicFrameChg>
        <pc:graphicFrameChg chg="add mod">
          <ac:chgData name="Lucien Chen" userId="63070bf2cf137cd2" providerId="LiveId" clId="{4A1E9EDE-D731-4D26-A858-47C0B0275D06}" dt="2020-03-31T11:55:46.787" v="2188" actId="1036"/>
          <ac:graphicFrameMkLst>
            <pc:docMk/>
            <pc:sldMk cId="2366855207" sldId="548"/>
            <ac:graphicFrameMk id="20" creationId="{598A4926-B856-4DA1-85CB-1C90DBBA06E6}"/>
          </ac:graphicFrameMkLst>
        </pc:graphicFrameChg>
        <pc:picChg chg="del">
          <ac:chgData name="Lucien Chen" userId="63070bf2cf137cd2" providerId="LiveId" clId="{4A1E9EDE-D731-4D26-A858-47C0B0275D06}" dt="2020-03-31T11:37:20.051" v="1306" actId="478"/>
          <ac:picMkLst>
            <pc:docMk/>
            <pc:sldMk cId="2366855207" sldId="548"/>
            <ac:picMk id="5" creationId="{240E7823-0F57-4B49-AB44-C17D6681ED72}"/>
          </ac:picMkLst>
        </pc:picChg>
        <pc:picChg chg="add del">
          <ac:chgData name="Lucien Chen" userId="63070bf2cf137cd2" providerId="LiveId" clId="{4A1E9EDE-D731-4D26-A858-47C0B0275D06}" dt="2020-03-31T11:48:45.143" v="1767" actId="478"/>
          <ac:picMkLst>
            <pc:docMk/>
            <pc:sldMk cId="2366855207" sldId="548"/>
            <ac:picMk id="7" creationId="{598CB983-FD27-41BB-A171-13BC538C1BED}"/>
          </ac:picMkLst>
        </pc:picChg>
      </pc:sldChg>
      <pc:sldChg chg="modSp add">
        <pc:chgData name="Lucien Chen" userId="63070bf2cf137cd2" providerId="LiveId" clId="{4A1E9EDE-D731-4D26-A858-47C0B0275D06}" dt="2020-03-31T11:54:18.803" v="2166" actId="1076"/>
        <pc:sldMkLst>
          <pc:docMk/>
          <pc:sldMk cId="2331520633" sldId="549"/>
        </pc:sldMkLst>
        <pc:spChg chg="mod">
          <ac:chgData name="Lucien Chen" userId="63070bf2cf137cd2" providerId="LiveId" clId="{4A1E9EDE-D731-4D26-A858-47C0B0275D06}" dt="2020-03-31T11:54:18.803" v="2166" actId="1076"/>
          <ac:spMkLst>
            <pc:docMk/>
            <pc:sldMk cId="2331520633" sldId="549"/>
            <ac:spMk id="9" creationId="{1FE461F4-DED2-4119-B2AF-F3E7B1F9EBD5}"/>
          </ac:spMkLst>
        </pc:spChg>
      </pc:sldChg>
      <pc:sldChg chg="addSp delSp modSp add">
        <pc:chgData name="Lucien Chen" userId="63070bf2cf137cd2" providerId="LiveId" clId="{4A1E9EDE-D731-4D26-A858-47C0B0275D06}" dt="2020-03-31T11:59:47.474" v="2498" actId="1076"/>
        <pc:sldMkLst>
          <pc:docMk/>
          <pc:sldMk cId="1628907644" sldId="550"/>
        </pc:sldMkLst>
        <pc:spChg chg="del">
          <ac:chgData name="Lucien Chen" userId="63070bf2cf137cd2" providerId="LiveId" clId="{4A1E9EDE-D731-4D26-A858-47C0B0275D06}" dt="2020-03-31T11:56:18.746" v="2202" actId="478"/>
          <ac:spMkLst>
            <pc:docMk/>
            <pc:sldMk cId="1628907644" sldId="550"/>
            <ac:spMk id="2" creationId="{F513B856-A87C-490E-A02A-D20EE8FDC0BF}"/>
          </ac:spMkLst>
        </pc:spChg>
        <pc:spChg chg="add mod">
          <ac:chgData name="Lucien Chen" userId="63070bf2cf137cd2" providerId="LiveId" clId="{4A1E9EDE-D731-4D26-A858-47C0B0275D06}" dt="2020-03-31T11:58:40.531" v="2341" actId="20577"/>
          <ac:spMkLst>
            <pc:docMk/>
            <pc:sldMk cId="1628907644" sldId="550"/>
            <ac:spMk id="3" creationId="{E6BC2472-142C-49B3-967B-364E01A8FA16}"/>
          </ac:spMkLst>
        </pc:spChg>
        <pc:spChg chg="mod">
          <ac:chgData name="Lucien Chen" userId="63070bf2cf137cd2" providerId="LiveId" clId="{4A1E9EDE-D731-4D26-A858-47C0B0275D06}" dt="2020-03-31T11:56:06.453" v="2201"/>
          <ac:spMkLst>
            <pc:docMk/>
            <pc:sldMk cId="1628907644" sldId="550"/>
            <ac:spMk id="4" creationId="{E03FF025-F07E-4A62-8230-43EBE7EA2A88}"/>
          </ac:spMkLst>
        </pc:spChg>
        <pc:spChg chg="add del">
          <ac:chgData name="Lucien Chen" userId="63070bf2cf137cd2" providerId="LiveId" clId="{4A1E9EDE-D731-4D26-A858-47C0B0275D06}" dt="2020-03-31T11:56:24.191" v="2204" actId="478"/>
          <ac:spMkLst>
            <pc:docMk/>
            <pc:sldMk cId="1628907644" sldId="550"/>
            <ac:spMk id="10" creationId="{4C36330E-58CE-4280-8CA7-C69974FA59C4}"/>
          </ac:spMkLst>
        </pc:spChg>
        <pc:spChg chg="add mod">
          <ac:chgData name="Lucien Chen" userId="63070bf2cf137cd2" providerId="LiveId" clId="{4A1E9EDE-D731-4D26-A858-47C0B0275D06}" dt="2020-03-31T11:57:20.599" v="2278" actId="1037"/>
          <ac:spMkLst>
            <pc:docMk/>
            <pc:sldMk cId="1628907644" sldId="550"/>
            <ac:spMk id="12" creationId="{9F67C268-91A0-423D-B0D9-AE487ECA0782}"/>
          </ac:spMkLst>
        </pc:spChg>
        <pc:spChg chg="add mod">
          <ac:chgData name="Lucien Chen" userId="63070bf2cf137cd2" providerId="LiveId" clId="{4A1E9EDE-D731-4D26-A858-47C0B0275D06}" dt="2020-03-31T11:57:20.599" v="2278" actId="1037"/>
          <ac:spMkLst>
            <pc:docMk/>
            <pc:sldMk cId="1628907644" sldId="550"/>
            <ac:spMk id="13" creationId="{05D73EB5-72F9-40FC-BBF5-35ABC6B83981}"/>
          </ac:spMkLst>
        </pc:spChg>
        <pc:spChg chg="del">
          <ac:chgData name="Lucien Chen" userId="63070bf2cf137cd2" providerId="LiveId" clId="{4A1E9EDE-D731-4D26-A858-47C0B0275D06}" dt="2020-03-31T11:56:18.746" v="2202" actId="478"/>
          <ac:spMkLst>
            <pc:docMk/>
            <pc:sldMk cId="1628907644" sldId="550"/>
            <ac:spMk id="15" creationId="{B4AABC0A-4473-400B-BB9F-71A3EC544A46}"/>
          </ac:spMkLst>
        </pc:spChg>
        <pc:spChg chg="add mod">
          <ac:chgData name="Lucien Chen" userId="63070bf2cf137cd2" providerId="LiveId" clId="{4A1E9EDE-D731-4D26-A858-47C0B0275D06}" dt="2020-03-31T11:57:20.599" v="2278" actId="1037"/>
          <ac:spMkLst>
            <pc:docMk/>
            <pc:sldMk cId="1628907644" sldId="550"/>
            <ac:spMk id="16" creationId="{B1484477-B176-408D-B0DE-540451A23A82}"/>
          </ac:spMkLst>
        </pc:spChg>
        <pc:spChg chg="add mod">
          <ac:chgData name="Lucien Chen" userId="63070bf2cf137cd2" providerId="LiveId" clId="{4A1E9EDE-D731-4D26-A858-47C0B0275D06}" dt="2020-03-31T11:57:20.599" v="2278" actId="1037"/>
          <ac:spMkLst>
            <pc:docMk/>
            <pc:sldMk cId="1628907644" sldId="550"/>
            <ac:spMk id="17" creationId="{7EC221FC-7584-47A6-8711-3F0159DC13F7}"/>
          </ac:spMkLst>
        </pc:spChg>
        <pc:spChg chg="del">
          <ac:chgData name="Lucien Chen" userId="63070bf2cf137cd2" providerId="LiveId" clId="{4A1E9EDE-D731-4D26-A858-47C0B0275D06}" dt="2020-03-31T11:56:18.746" v="2202" actId="478"/>
          <ac:spMkLst>
            <pc:docMk/>
            <pc:sldMk cId="1628907644" sldId="550"/>
            <ac:spMk id="19" creationId="{59BF35E2-F1D7-4D38-B1F6-10076D887E5B}"/>
          </ac:spMkLst>
        </pc:spChg>
        <pc:spChg chg="del">
          <ac:chgData name="Lucien Chen" userId="63070bf2cf137cd2" providerId="LiveId" clId="{4A1E9EDE-D731-4D26-A858-47C0B0275D06}" dt="2020-03-31T11:56:18.746" v="2202" actId="478"/>
          <ac:spMkLst>
            <pc:docMk/>
            <pc:sldMk cId="1628907644" sldId="550"/>
            <ac:spMk id="21" creationId="{C2CF92AD-62D1-446C-8CEE-47DF776F4FDC}"/>
          </ac:spMkLst>
        </pc:spChg>
        <pc:spChg chg="add mod">
          <ac:chgData name="Lucien Chen" userId="63070bf2cf137cd2" providerId="LiveId" clId="{4A1E9EDE-D731-4D26-A858-47C0B0275D06}" dt="2020-03-31T11:57:20.599" v="2278" actId="1037"/>
          <ac:spMkLst>
            <pc:docMk/>
            <pc:sldMk cId="1628907644" sldId="550"/>
            <ac:spMk id="22" creationId="{86E5F097-7920-44AC-A25F-2D162284AADF}"/>
          </ac:spMkLst>
        </pc:spChg>
        <pc:spChg chg="add mod">
          <ac:chgData name="Lucien Chen" userId="63070bf2cf137cd2" providerId="LiveId" clId="{4A1E9EDE-D731-4D26-A858-47C0B0275D06}" dt="2020-03-31T11:59:47.474" v="2498" actId="1076"/>
          <ac:spMkLst>
            <pc:docMk/>
            <pc:sldMk cId="1628907644" sldId="550"/>
            <ac:spMk id="24" creationId="{8AC34244-006F-419C-AEF1-52901B08837E}"/>
          </ac:spMkLst>
        </pc:spChg>
        <pc:graphicFrameChg chg="del">
          <ac:chgData name="Lucien Chen" userId="63070bf2cf137cd2" providerId="LiveId" clId="{4A1E9EDE-D731-4D26-A858-47C0B0275D06}" dt="2020-03-31T11:56:18.746" v="2202" actId="478"/>
          <ac:graphicFrameMkLst>
            <pc:docMk/>
            <pc:sldMk cId="1628907644" sldId="550"/>
            <ac:graphicFrameMk id="14" creationId="{1C2A16BC-A974-4234-937E-876EE5C78028}"/>
          </ac:graphicFrameMkLst>
        </pc:graphicFrameChg>
        <pc:graphicFrameChg chg="del">
          <ac:chgData name="Lucien Chen" userId="63070bf2cf137cd2" providerId="LiveId" clId="{4A1E9EDE-D731-4D26-A858-47C0B0275D06}" dt="2020-03-31T11:56:18.746" v="2202" actId="478"/>
          <ac:graphicFrameMkLst>
            <pc:docMk/>
            <pc:sldMk cId="1628907644" sldId="550"/>
            <ac:graphicFrameMk id="18" creationId="{6C0BD02B-86B4-4297-95CF-4C7ECDF36879}"/>
          </ac:graphicFrameMkLst>
        </pc:graphicFrameChg>
        <pc:graphicFrameChg chg="del">
          <ac:chgData name="Lucien Chen" userId="63070bf2cf137cd2" providerId="LiveId" clId="{4A1E9EDE-D731-4D26-A858-47C0B0275D06}" dt="2020-03-31T11:56:18.746" v="2202" actId="478"/>
          <ac:graphicFrameMkLst>
            <pc:docMk/>
            <pc:sldMk cId="1628907644" sldId="550"/>
            <ac:graphicFrameMk id="20" creationId="{598A4926-B856-4DA1-85CB-1C90DBBA06E6}"/>
          </ac:graphicFrameMkLst>
        </pc:graphicFrameChg>
        <pc:graphicFrameChg chg="add mod">
          <ac:chgData name="Lucien Chen" userId="63070bf2cf137cd2" providerId="LiveId" clId="{4A1E9EDE-D731-4D26-A858-47C0B0275D06}" dt="2020-03-31T11:57:51.139" v="2310" actId="1076"/>
          <ac:graphicFrameMkLst>
            <pc:docMk/>
            <pc:sldMk cId="1628907644" sldId="550"/>
            <ac:graphicFrameMk id="23" creationId="{CAF39F1A-D43A-4C51-96C3-85F934EDA7CF}"/>
          </ac:graphicFrameMkLst>
        </pc:graphicFrameChg>
        <pc:picChg chg="add mod">
          <ac:chgData name="Lucien Chen" userId="63070bf2cf137cd2" providerId="LiveId" clId="{4A1E9EDE-D731-4D26-A858-47C0B0275D06}" dt="2020-03-31T11:57:20.599" v="2278" actId="1037"/>
          <ac:picMkLst>
            <pc:docMk/>
            <pc:sldMk cId="1628907644" sldId="550"/>
            <ac:picMk id="11" creationId="{505B24D3-8BC2-4915-A7AF-7B49D3B52229}"/>
          </ac:picMkLst>
        </pc:picChg>
      </pc:sldChg>
      <pc:sldChg chg="addSp delSp modSp add">
        <pc:chgData name="Lucien Chen" userId="63070bf2cf137cd2" providerId="LiveId" clId="{4A1E9EDE-D731-4D26-A858-47C0B0275D06}" dt="2020-03-31T12:01:37.961" v="2715" actId="1076"/>
        <pc:sldMkLst>
          <pc:docMk/>
          <pc:sldMk cId="1253795004" sldId="551"/>
        </pc:sldMkLst>
        <pc:spChg chg="add mod">
          <ac:chgData name="Lucien Chen" userId="63070bf2cf137cd2" providerId="LiveId" clId="{4A1E9EDE-D731-4D26-A858-47C0B0275D06}" dt="2020-03-31T12:01:37.961" v="2715" actId="1076"/>
          <ac:spMkLst>
            <pc:docMk/>
            <pc:sldMk cId="1253795004" sldId="551"/>
            <ac:spMk id="2" creationId="{DD247A7E-6888-4A7D-9AFA-D1D101372623}"/>
          </ac:spMkLst>
        </pc:spChg>
        <pc:spChg chg="del">
          <ac:chgData name="Lucien Chen" userId="63070bf2cf137cd2" providerId="LiveId" clId="{4A1E9EDE-D731-4D26-A858-47C0B0275D06}" dt="2020-03-31T12:00:12.782" v="2514" actId="478"/>
          <ac:spMkLst>
            <pc:docMk/>
            <pc:sldMk cId="1253795004" sldId="551"/>
            <ac:spMk id="3" creationId="{E6BC2472-142C-49B3-967B-364E01A8FA16}"/>
          </ac:spMkLst>
        </pc:spChg>
        <pc:spChg chg="mod">
          <ac:chgData name="Lucien Chen" userId="63070bf2cf137cd2" providerId="LiveId" clId="{4A1E9EDE-D731-4D26-A858-47C0B0275D06}" dt="2020-03-31T12:00:05.378" v="2513"/>
          <ac:spMkLst>
            <pc:docMk/>
            <pc:sldMk cId="1253795004" sldId="551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2:00:12.782" v="2514" actId="478"/>
          <ac:spMkLst>
            <pc:docMk/>
            <pc:sldMk cId="1253795004" sldId="551"/>
            <ac:spMk id="12" creationId="{9F67C268-91A0-423D-B0D9-AE487ECA0782}"/>
          </ac:spMkLst>
        </pc:spChg>
        <pc:spChg chg="del">
          <ac:chgData name="Lucien Chen" userId="63070bf2cf137cd2" providerId="LiveId" clId="{4A1E9EDE-D731-4D26-A858-47C0B0275D06}" dt="2020-03-31T12:00:12.782" v="2514" actId="478"/>
          <ac:spMkLst>
            <pc:docMk/>
            <pc:sldMk cId="1253795004" sldId="551"/>
            <ac:spMk id="13" creationId="{05D73EB5-72F9-40FC-BBF5-35ABC6B83981}"/>
          </ac:spMkLst>
        </pc:spChg>
        <pc:spChg chg="del">
          <ac:chgData name="Lucien Chen" userId="63070bf2cf137cd2" providerId="LiveId" clId="{4A1E9EDE-D731-4D26-A858-47C0B0275D06}" dt="2020-03-31T12:00:12.782" v="2514" actId="478"/>
          <ac:spMkLst>
            <pc:docMk/>
            <pc:sldMk cId="1253795004" sldId="551"/>
            <ac:spMk id="16" creationId="{B1484477-B176-408D-B0DE-540451A23A82}"/>
          </ac:spMkLst>
        </pc:spChg>
        <pc:spChg chg="del">
          <ac:chgData name="Lucien Chen" userId="63070bf2cf137cd2" providerId="LiveId" clId="{4A1E9EDE-D731-4D26-A858-47C0B0275D06}" dt="2020-03-31T12:00:12.782" v="2514" actId="478"/>
          <ac:spMkLst>
            <pc:docMk/>
            <pc:sldMk cId="1253795004" sldId="551"/>
            <ac:spMk id="17" creationId="{7EC221FC-7584-47A6-8711-3F0159DC13F7}"/>
          </ac:spMkLst>
        </pc:spChg>
        <pc:spChg chg="del">
          <ac:chgData name="Lucien Chen" userId="63070bf2cf137cd2" providerId="LiveId" clId="{4A1E9EDE-D731-4D26-A858-47C0B0275D06}" dt="2020-03-31T12:00:12.782" v="2514" actId="478"/>
          <ac:spMkLst>
            <pc:docMk/>
            <pc:sldMk cId="1253795004" sldId="551"/>
            <ac:spMk id="22" creationId="{86E5F097-7920-44AC-A25F-2D162284AADF}"/>
          </ac:spMkLst>
        </pc:spChg>
        <pc:spChg chg="del">
          <ac:chgData name="Lucien Chen" userId="63070bf2cf137cd2" providerId="LiveId" clId="{4A1E9EDE-D731-4D26-A858-47C0B0275D06}" dt="2020-03-31T12:00:12.782" v="2514" actId="478"/>
          <ac:spMkLst>
            <pc:docMk/>
            <pc:sldMk cId="1253795004" sldId="551"/>
            <ac:spMk id="24" creationId="{8AC34244-006F-419C-AEF1-52901B08837E}"/>
          </ac:spMkLst>
        </pc:spChg>
        <pc:graphicFrameChg chg="del">
          <ac:chgData name="Lucien Chen" userId="63070bf2cf137cd2" providerId="LiveId" clId="{4A1E9EDE-D731-4D26-A858-47C0B0275D06}" dt="2020-03-31T12:00:12.782" v="2514" actId="478"/>
          <ac:graphicFrameMkLst>
            <pc:docMk/>
            <pc:sldMk cId="1253795004" sldId="551"/>
            <ac:graphicFrameMk id="23" creationId="{CAF39F1A-D43A-4C51-96C3-85F934EDA7CF}"/>
          </ac:graphicFrameMkLst>
        </pc:graphicFrameChg>
        <pc:picChg chg="del">
          <ac:chgData name="Lucien Chen" userId="63070bf2cf137cd2" providerId="LiveId" clId="{4A1E9EDE-D731-4D26-A858-47C0B0275D06}" dt="2020-03-31T12:00:12.782" v="2514" actId="478"/>
          <ac:picMkLst>
            <pc:docMk/>
            <pc:sldMk cId="1253795004" sldId="551"/>
            <ac:picMk id="11" creationId="{505B24D3-8BC2-4915-A7AF-7B49D3B52229}"/>
          </ac:picMkLst>
        </pc:picChg>
        <pc:picChg chg="add mod">
          <ac:chgData name="Lucien Chen" userId="63070bf2cf137cd2" providerId="LiveId" clId="{4A1E9EDE-D731-4D26-A858-47C0B0275D06}" dt="2020-03-31T12:00:23.224" v="2517" actId="1076"/>
          <ac:picMkLst>
            <pc:docMk/>
            <pc:sldMk cId="1253795004" sldId="551"/>
            <ac:picMk id="14" creationId="{059A3024-6267-4945-B98D-83706737C630}"/>
          </ac:picMkLst>
        </pc:picChg>
      </pc:sldChg>
      <pc:sldChg chg="addSp delSp modSp add">
        <pc:chgData name="Lucien Chen" userId="63070bf2cf137cd2" providerId="LiveId" clId="{4A1E9EDE-D731-4D26-A858-47C0B0275D06}" dt="2020-03-31T12:04:55.591" v="2758"/>
        <pc:sldMkLst>
          <pc:docMk/>
          <pc:sldMk cId="1559836741" sldId="552"/>
        </pc:sldMkLst>
        <pc:spChg chg="del">
          <ac:chgData name="Lucien Chen" userId="63070bf2cf137cd2" providerId="LiveId" clId="{4A1E9EDE-D731-4D26-A858-47C0B0275D06}" dt="2020-03-31T12:04:16.372" v="2757" actId="478"/>
          <ac:spMkLst>
            <pc:docMk/>
            <pc:sldMk cId="1559836741" sldId="552"/>
            <ac:spMk id="2" creationId="{DD247A7E-6888-4A7D-9AFA-D1D101372623}"/>
          </ac:spMkLst>
        </pc:spChg>
        <pc:spChg chg="mod">
          <ac:chgData name="Lucien Chen" userId="63070bf2cf137cd2" providerId="LiveId" clId="{4A1E9EDE-D731-4D26-A858-47C0B0275D06}" dt="2020-03-31T12:01:56.067" v="2756"/>
          <ac:spMkLst>
            <pc:docMk/>
            <pc:sldMk cId="1559836741" sldId="552"/>
            <ac:spMk id="4" creationId="{E03FF025-F07E-4A62-8230-43EBE7EA2A88}"/>
          </ac:spMkLst>
        </pc:spChg>
        <pc:spChg chg="add">
          <ac:chgData name="Lucien Chen" userId="63070bf2cf137cd2" providerId="LiveId" clId="{4A1E9EDE-D731-4D26-A858-47C0B0275D06}" dt="2020-03-31T12:04:55.591" v="2758"/>
          <ac:spMkLst>
            <pc:docMk/>
            <pc:sldMk cId="1559836741" sldId="552"/>
            <ac:spMk id="5" creationId="{68CFFC3A-98EE-4F79-BC36-F067AA0E2037}"/>
          </ac:spMkLst>
        </pc:spChg>
        <pc:spChg chg="add">
          <ac:chgData name="Lucien Chen" userId="63070bf2cf137cd2" providerId="LiveId" clId="{4A1E9EDE-D731-4D26-A858-47C0B0275D06}" dt="2020-03-31T12:04:55.591" v="2758"/>
          <ac:spMkLst>
            <pc:docMk/>
            <pc:sldMk cId="1559836741" sldId="552"/>
            <ac:spMk id="15" creationId="{9533072E-7985-4B02-8A3D-0D529A78376E}"/>
          </ac:spMkLst>
        </pc:spChg>
        <pc:graphicFrameChg chg="add">
          <ac:chgData name="Lucien Chen" userId="63070bf2cf137cd2" providerId="LiveId" clId="{4A1E9EDE-D731-4D26-A858-47C0B0275D06}" dt="2020-03-31T12:04:55.591" v="2758"/>
          <ac:graphicFrameMkLst>
            <pc:docMk/>
            <pc:sldMk cId="1559836741" sldId="552"/>
            <ac:graphicFrameMk id="6" creationId="{C2B43F4F-F577-4581-87C3-CDCD701BA0F4}"/>
          </ac:graphicFrameMkLst>
        </pc:graphicFrameChg>
        <pc:graphicFrameChg chg="add">
          <ac:chgData name="Lucien Chen" userId="63070bf2cf137cd2" providerId="LiveId" clId="{4A1E9EDE-D731-4D26-A858-47C0B0275D06}" dt="2020-03-31T12:04:55.591" v="2758"/>
          <ac:graphicFrameMkLst>
            <pc:docMk/>
            <pc:sldMk cId="1559836741" sldId="552"/>
            <ac:graphicFrameMk id="7" creationId="{13185E2E-BAEC-4902-9351-95D80B5F0405}"/>
          </ac:graphicFrameMkLst>
        </pc:graphicFrameChg>
        <pc:graphicFrameChg chg="add">
          <ac:chgData name="Lucien Chen" userId="63070bf2cf137cd2" providerId="LiveId" clId="{4A1E9EDE-D731-4D26-A858-47C0B0275D06}" dt="2020-03-31T12:04:55.591" v="2758"/>
          <ac:graphicFrameMkLst>
            <pc:docMk/>
            <pc:sldMk cId="1559836741" sldId="552"/>
            <ac:graphicFrameMk id="8" creationId="{A628835D-30EA-40BD-BEA7-74A29D2C052E}"/>
          </ac:graphicFrameMkLst>
        </pc:graphicFrameChg>
        <pc:graphicFrameChg chg="add">
          <ac:chgData name="Lucien Chen" userId="63070bf2cf137cd2" providerId="LiveId" clId="{4A1E9EDE-D731-4D26-A858-47C0B0275D06}" dt="2020-03-31T12:04:55.591" v="2758"/>
          <ac:graphicFrameMkLst>
            <pc:docMk/>
            <pc:sldMk cId="1559836741" sldId="552"/>
            <ac:graphicFrameMk id="9" creationId="{782E3A77-B913-45DA-9BC3-90FF2E4323E0}"/>
          </ac:graphicFrameMkLst>
        </pc:graphicFrameChg>
        <pc:graphicFrameChg chg="add">
          <ac:chgData name="Lucien Chen" userId="63070bf2cf137cd2" providerId="LiveId" clId="{4A1E9EDE-D731-4D26-A858-47C0B0275D06}" dt="2020-03-31T12:04:55.591" v="2758"/>
          <ac:graphicFrameMkLst>
            <pc:docMk/>
            <pc:sldMk cId="1559836741" sldId="552"/>
            <ac:graphicFrameMk id="10" creationId="{734FFFD5-B966-4677-A44D-5080CA90F10E}"/>
          </ac:graphicFrameMkLst>
        </pc:graphicFrameChg>
        <pc:graphicFrameChg chg="add">
          <ac:chgData name="Lucien Chen" userId="63070bf2cf137cd2" providerId="LiveId" clId="{4A1E9EDE-D731-4D26-A858-47C0B0275D06}" dt="2020-03-31T12:04:55.591" v="2758"/>
          <ac:graphicFrameMkLst>
            <pc:docMk/>
            <pc:sldMk cId="1559836741" sldId="552"/>
            <ac:graphicFrameMk id="11" creationId="{03185115-9E6F-49EB-870A-B94D84A140B7}"/>
          </ac:graphicFrameMkLst>
        </pc:graphicFrameChg>
        <pc:graphicFrameChg chg="add">
          <ac:chgData name="Lucien Chen" userId="63070bf2cf137cd2" providerId="LiveId" clId="{4A1E9EDE-D731-4D26-A858-47C0B0275D06}" dt="2020-03-31T12:04:55.591" v="2758"/>
          <ac:graphicFrameMkLst>
            <pc:docMk/>
            <pc:sldMk cId="1559836741" sldId="552"/>
            <ac:graphicFrameMk id="12" creationId="{4D9C5DE4-B3D0-4443-A2A6-9C54690D501A}"/>
          </ac:graphicFrameMkLst>
        </pc:graphicFrameChg>
        <pc:graphicFrameChg chg="add">
          <ac:chgData name="Lucien Chen" userId="63070bf2cf137cd2" providerId="LiveId" clId="{4A1E9EDE-D731-4D26-A858-47C0B0275D06}" dt="2020-03-31T12:04:55.591" v="2758"/>
          <ac:graphicFrameMkLst>
            <pc:docMk/>
            <pc:sldMk cId="1559836741" sldId="552"/>
            <ac:graphicFrameMk id="13" creationId="{7D7CDBD0-D975-47FE-B6C2-E4CA88346E04}"/>
          </ac:graphicFrameMkLst>
        </pc:graphicFrameChg>
        <pc:picChg chg="del">
          <ac:chgData name="Lucien Chen" userId="63070bf2cf137cd2" providerId="LiveId" clId="{4A1E9EDE-D731-4D26-A858-47C0B0275D06}" dt="2020-03-31T12:04:16.372" v="2757" actId="478"/>
          <ac:picMkLst>
            <pc:docMk/>
            <pc:sldMk cId="1559836741" sldId="552"/>
            <ac:picMk id="14" creationId="{059A3024-6267-4945-B98D-83706737C630}"/>
          </ac:picMkLst>
        </pc:picChg>
      </pc:sldChg>
      <pc:sldChg chg="addSp delSp modSp add">
        <pc:chgData name="Lucien Chen" userId="63070bf2cf137cd2" providerId="LiveId" clId="{4A1E9EDE-D731-4D26-A858-47C0B0275D06}" dt="2020-03-31T12:05:43.506" v="2779" actId="1076"/>
        <pc:sldMkLst>
          <pc:docMk/>
          <pc:sldMk cId="635123945" sldId="553"/>
        </pc:sldMkLst>
        <pc:spChg chg="mod">
          <ac:chgData name="Lucien Chen" userId="63070bf2cf137cd2" providerId="LiveId" clId="{4A1E9EDE-D731-4D26-A858-47C0B0275D06}" dt="2020-03-31T12:05:22.433" v="2776"/>
          <ac:spMkLst>
            <pc:docMk/>
            <pc:sldMk cId="635123945" sldId="553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2:05:38.339" v="2777" actId="478"/>
          <ac:spMkLst>
            <pc:docMk/>
            <pc:sldMk cId="635123945" sldId="553"/>
            <ac:spMk id="5" creationId="{68CFFC3A-98EE-4F79-BC36-F067AA0E2037}"/>
          </ac:spMkLst>
        </pc:spChg>
        <pc:spChg chg="add mod">
          <ac:chgData name="Lucien Chen" userId="63070bf2cf137cd2" providerId="LiveId" clId="{4A1E9EDE-D731-4D26-A858-47C0B0275D06}" dt="2020-03-31T12:05:43.506" v="2779" actId="1076"/>
          <ac:spMkLst>
            <pc:docMk/>
            <pc:sldMk cId="635123945" sldId="553"/>
            <ac:spMk id="14" creationId="{9FB51529-FE81-4C96-8A3B-7567F73916F5}"/>
          </ac:spMkLst>
        </pc:spChg>
        <pc:spChg chg="del">
          <ac:chgData name="Lucien Chen" userId="63070bf2cf137cd2" providerId="LiveId" clId="{4A1E9EDE-D731-4D26-A858-47C0B0275D06}" dt="2020-03-31T12:05:38.339" v="2777" actId="478"/>
          <ac:spMkLst>
            <pc:docMk/>
            <pc:sldMk cId="635123945" sldId="553"/>
            <ac:spMk id="15" creationId="{9533072E-7985-4B02-8A3D-0D529A78376E}"/>
          </ac:spMkLst>
        </pc:spChg>
        <pc:graphicFrameChg chg="del">
          <ac:chgData name="Lucien Chen" userId="63070bf2cf137cd2" providerId="LiveId" clId="{4A1E9EDE-D731-4D26-A858-47C0B0275D06}" dt="2020-03-31T12:05:38.339" v="2777" actId="478"/>
          <ac:graphicFrameMkLst>
            <pc:docMk/>
            <pc:sldMk cId="635123945" sldId="553"/>
            <ac:graphicFrameMk id="6" creationId="{C2B43F4F-F577-4581-87C3-CDCD701BA0F4}"/>
          </ac:graphicFrameMkLst>
        </pc:graphicFrameChg>
        <pc:graphicFrameChg chg="del">
          <ac:chgData name="Lucien Chen" userId="63070bf2cf137cd2" providerId="LiveId" clId="{4A1E9EDE-D731-4D26-A858-47C0B0275D06}" dt="2020-03-31T12:05:38.339" v="2777" actId="478"/>
          <ac:graphicFrameMkLst>
            <pc:docMk/>
            <pc:sldMk cId="635123945" sldId="553"/>
            <ac:graphicFrameMk id="7" creationId="{13185E2E-BAEC-4902-9351-95D80B5F0405}"/>
          </ac:graphicFrameMkLst>
        </pc:graphicFrameChg>
        <pc:graphicFrameChg chg="del">
          <ac:chgData name="Lucien Chen" userId="63070bf2cf137cd2" providerId="LiveId" clId="{4A1E9EDE-D731-4D26-A858-47C0B0275D06}" dt="2020-03-31T12:05:38.339" v="2777" actId="478"/>
          <ac:graphicFrameMkLst>
            <pc:docMk/>
            <pc:sldMk cId="635123945" sldId="553"/>
            <ac:graphicFrameMk id="8" creationId="{A628835D-30EA-40BD-BEA7-74A29D2C052E}"/>
          </ac:graphicFrameMkLst>
        </pc:graphicFrameChg>
        <pc:graphicFrameChg chg="del">
          <ac:chgData name="Lucien Chen" userId="63070bf2cf137cd2" providerId="LiveId" clId="{4A1E9EDE-D731-4D26-A858-47C0B0275D06}" dt="2020-03-31T12:05:38.339" v="2777" actId="478"/>
          <ac:graphicFrameMkLst>
            <pc:docMk/>
            <pc:sldMk cId="635123945" sldId="553"/>
            <ac:graphicFrameMk id="9" creationId="{782E3A77-B913-45DA-9BC3-90FF2E4323E0}"/>
          </ac:graphicFrameMkLst>
        </pc:graphicFrameChg>
        <pc:graphicFrameChg chg="del">
          <ac:chgData name="Lucien Chen" userId="63070bf2cf137cd2" providerId="LiveId" clId="{4A1E9EDE-D731-4D26-A858-47C0B0275D06}" dt="2020-03-31T12:05:38.339" v="2777" actId="478"/>
          <ac:graphicFrameMkLst>
            <pc:docMk/>
            <pc:sldMk cId="635123945" sldId="553"/>
            <ac:graphicFrameMk id="10" creationId="{734FFFD5-B966-4677-A44D-5080CA90F10E}"/>
          </ac:graphicFrameMkLst>
        </pc:graphicFrameChg>
        <pc:graphicFrameChg chg="del">
          <ac:chgData name="Lucien Chen" userId="63070bf2cf137cd2" providerId="LiveId" clId="{4A1E9EDE-D731-4D26-A858-47C0B0275D06}" dt="2020-03-31T12:05:38.339" v="2777" actId="478"/>
          <ac:graphicFrameMkLst>
            <pc:docMk/>
            <pc:sldMk cId="635123945" sldId="553"/>
            <ac:graphicFrameMk id="11" creationId="{03185115-9E6F-49EB-870A-B94D84A140B7}"/>
          </ac:graphicFrameMkLst>
        </pc:graphicFrameChg>
        <pc:graphicFrameChg chg="del">
          <ac:chgData name="Lucien Chen" userId="63070bf2cf137cd2" providerId="LiveId" clId="{4A1E9EDE-D731-4D26-A858-47C0B0275D06}" dt="2020-03-31T12:05:38.339" v="2777" actId="478"/>
          <ac:graphicFrameMkLst>
            <pc:docMk/>
            <pc:sldMk cId="635123945" sldId="553"/>
            <ac:graphicFrameMk id="12" creationId="{4D9C5DE4-B3D0-4443-A2A6-9C54690D501A}"/>
          </ac:graphicFrameMkLst>
        </pc:graphicFrameChg>
        <pc:graphicFrameChg chg="del">
          <ac:chgData name="Lucien Chen" userId="63070bf2cf137cd2" providerId="LiveId" clId="{4A1E9EDE-D731-4D26-A858-47C0B0275D06}" dt="2020-03-31T12:05:38.339" v="2777" actId="478"/>
          <ac:graphicFrameMkLst>
            <pc:docMk/>
            <pc:sldMk cId="635123945" sldId="553"/>
            <ac:graphicFrameMk id="13" creationId="{7D7CDBD0-D975-47FE-B6C2-E4CA88346E04}"/>
          </ac:graphicFrameMkLst>
        </pc:graphicFrameChg>
        <pc:graphicFrameChg chg="add mod">
          <ac:chgData name="Lucien Chen" userId="63070bf2cf137cd2" providerId="LiveId" clId="{4A1E9EDE-D731-4D26-A858-47C0B0275D06}" dt="2020-03-31T12:05:43.506" v="2779" actId="1076"/>
          <ac:graphicFrameMkLst>
            <pc:docMk/>
            <pc:sldMk cId="635123945" sldId="553"/>
            <ac:graphicFrameMk id="16" creationId="{FAD29075-74A5-4537-9352-F750F25F3B88}"/>
          </ac:graphicFrameMkLst>
        </pc:graphicFrameChg>
        <pc:graphicFrameChg chg="add mod">
          <ac:chgData name="Lucien Chen" userId="63070bf2cf137cd2" providerId="LiveId" clId="{4A1E9EDE-D731-4D26-A858-47C0B0275D06}" dt="2020-03-31T12:05:43.506" v="2779" actId="1076"/>
          <ac:graphicFrameMkLst>
            <pc:docMk/>
            <pc:sldMk cId="635123945" sldId="553"/>
            <ac:graphicFrameMk id="17" creationId="{1EF8A9A8-B061-4AA6-99DB-EA5756DD70B1}"/>
          </ac:graphicFrameMkLst>
        </pc:graphicFrameChg>
        <pc:graphicFrameChg chg="add mod">
          <ac:chgData name="Lucien Chen" userId="63070bf2cf137cd2" providerId="LiveId" clId="{4A1E9EDE-D731-4D26-A858-47C0B0275D06}" dt="2020-03-31T12:05:43.506" v="2779" actId="1076"/>
          <ac:graphicFrameMkLst>
            <pc:docMk/>
            <pc:sldMk cId="635123945" sldId="553"/>
            <ac:graphicFrameMk id="18" creationId="{65E33172-4E11-4A01-BE5A-E1CCAFBEC3F3}"/>
          </ac:graphicFrameMkLst>
        </pc:graphicFrameChg>
        <pc:graphicFrameChg chg="add mod">
          <ac:chgData name="Lucien Chen" userId="63070bf2cf137cd2" providerId="LiveId" clId="{4A1E9EDE-D731-4D26-A858-47C0B0275D06}" dt="2020-03-31T12:05:43.506" v="2779" actId="1076"/>
          <ac:graphicFrameMkLst>
            <pc:docMk/>
            <pc:sldMk cId="635123945" sldId="553"/>
            <ac:graphicFrameMk id="19" creationId="{D0B6A737-014C-43C1-9676-A753C318064B}"/>
          </ac:graphicFrameMkLst>
        </pc:graphicFrameChg>
        <pc:graphicFrameChg chg="add mod">
          <ac:chgData name="Lucien Chen" userId="63070bf2cf137cd2" providerId="LiveId" clId="{4A1E9EDE-D731-4D26-A858-47C0B0275D06}" dt="2020-03-31T12:05:43.506" v="2779" actId="1076"/>
          <ac:graphicFrameMkLst>
            <pc:docMk/>
            <pc:sldMk cId="635123945" sldId="553"/>
            <ac:graphicFrameMk id="20" creationId="{EB5F82BC-5315-41C4-88FA-4788DA76AFAA}"/>
          </ac:graphicFrameMkLst>
        </pc:graphicFrameChg>
        <pc:graphicFrameChg chg="add mod">
          <ac:chgData name="Lucien Chen" userId="63070bf2cf137cd2" providerId="LiveId" clId="{4A1E9EDE-D731-4D26-A858-47C0B0275D06}" dt="2020-03-31T12:05:43.506" v="2779" actId="1076"/>
          <ac:graphicFrameMkLst>
            <pc:docMk/>
            <pc:sldMk cId="635123945" sldId="553"/>
            <ac:graphicFrameMk id="21" creationId="{42F58757-F907-4127-A0B9-BB1E96F7834C}"/>
          </ac:graphicFrameMkLst>
        </pc:graphicFrameChg>
        <pc:graphicFrameChg chg="add mod">
          <ac:chgData name="Lucien Chen" userId="63070bf2cf137cd2" providerId="LiveId" clId="{4A1E9EDE-D731-4D26-A858-47C0B0275D06}" dt="2020-03-31T12:05:43.506" v="2779" actId="1076"/>
          <ac:graphicFrameMkLst>
            <pc:docMk/>
            <pc:sldMk cId="635123945" sldId="553"/>
            <ac:graphicFrameMk id="22" creationId="{211E0AFA-BC49-44F7-A70A-46F95E838470}"/>
          </ac:graphicFrameMkLst>
        </pc:graphicFrameChg>
        <pc:graphicFrameChg chg="add mod">
          <ac:chgData name="Lucien Chen" userId="63070bf2cf137cd2" providerId="LiveId" clId="{4A1E9EDE-D731-4D26-A858-47C0B0275D06}" dt="2020-03-31T12:05:43.506" v="2779" actId="1076"/>
          <ac:graphicFrameMkLst>
            <pc:docMk/>
            <pc:sldMk cId="635123945" sldId="553"/>
            <ac:graphicFrameMk id="23" creationId="{B5BDFB09-5CFE-4F8E-A705-C07FAAEC2343}"/>
          </ac:graphicFrameMkLst>
        </pc:graphicFrameChg>
        <pc:graphicFrameChg chg="add mod">
          <ac:chgData name="Lucien Chen" userId="63070bf2cf137cd2" providerId="LiveId" clId="{4A1E9EDE-D731-4D26-A858-47C0B0275D06}" dt="2020-03-31T12:05:43.506" v="2779" actId="1076"/>
          <ac:graphicFrameMkLst>
            <pc:docMk/>
            <pc:sldMk cId="635123945" sldId="553"/>
            <ac:graphicFrameMk id="24" creationId="{2599314D-59FD-470F-8591-1F25804B88F7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06:22.727" v="2786" actId="1036"/>
        <pc:sldMkLst>
          <pc:docMk/>
          <pc:sldMk cId="2580263256" sldId="554"/>
        </pc:sldMkLst>
        <pc:spChg chg="del">
          <ac:chgData name="Lucien Chen" userId="63070bf2cf137cd2" providerId="LiveId" clId="{4A1E9EDE-D731-4D26-A858-47C0B0275D06}" dt="2020-03-31T12:06:11.503" v="2782" actId="478"/>
          <ac:spMkLst>
            <pc:docMk/>
            <pc:sldMk cId="2580263256" sldId="554"/>
            <ac:spMk id="14" creationId="{9FB51529-FE81-4C96-8A3B-7567F73916F5}"/>
          </ac:spMkLst>
        </pc:spChg>
        <pc:spChg chg="add mod">
          <ac:chgData name="Lucien Chen" userId="63070bf2cf137cd2" providerId="LiveId" clId="{4A1E9EDE-D731-4D26-A858-47C0B0275D06}" dt="2020-03-31T12:06:22.727" v="2786" actId="1036"/>
          <ac:spMkLst>
            <pc:docMk/>
            <pc:sldMk cId="2580263256" sldId="554"/>
            <ac:spMk id="26" creationId="{EBD7BE12-E0E0-4A77-A7EF-49481A9FEE78}"/>
          </ac:spMkLst>
        </pc:spChg>
        <pc:graphicFrameChg chg="add mod">
          <ac:chgData name="Lucien Chen" userId="63070bf2cf137cd2" providerId="LiveId" clId="{4A1E9EDE-D731-4D26-A858-47C0B0275D06}" dt="2020-03-31T12:06:22.727" v="2786" actId="1036"/>
          <ac:graphicFrameMkLst>
            <pc:docMk/>
            <pc:sldMk cId="2580263256" sldId="554"/>
            <ac:graphicFrameMk id="13" creationId="{64C1370E-B683-4C52-AFE6-753C50289EED}"/>
          </ac:graphicFrameMkLst>
        </pc:graphicFrameChg>
        <pc:graphicFrameChg chg="add mod">
          <ac:chgData name="Lucien Chen" userId="63070bf2cf137cd2" providerId="LiveId" clId="{4A1E9EDE-D731-4D26-A858-47C0B0275D06}" dt="2020-03-31T12:06:22.727" v="2786" actId="1036"/>
          <ac:graphicFrameMkLst>
            <pc:docMk/>
            <pc:sldMk cId="2580263256" sldId="554"/>
            <ac:graphicFrameMk id="15" creationId="{D965E4CE-118D-48A2-8444-4FDE223C9179}"/>
          </ac:graphicFrameMkLst>
        </pc:graphicFrameChg>
        <pc:graphicFrameChg chg="del">
          <ac:chgData name="Lucien Chen" userId="63070bf2cf137cd2" providerId="LiveId" clId="{4A1E9EDE-D731-4D26-A858-47C0B0275D06}" dt="2020-03-31T12:06:09.431" v="2781" actId="478"/>
          <ac:graphicFrameMkLst>
            <pc:docMk/>
            <pc:sldMk cId="2580263256" sldId="554"/>
            <ac:graphicFrameMk id="16" creationId="{FAD29075-74A5-4537-9352-F750F25F3B88}"/>
          </ac:graphicFrameMkLst>
        </pc:graphicFrameChg>
        <pc:graphicFrameChg chg="del">
          <ac:chgData name="Lucien Chen" userId="63070bf2cf137cd2" providerId="LiveId" clId="{4A1E9EDE-D731-4D26-A858-47C0B0275D06}" dt="2020-03-31T12:06:09.431" v="2781" actId="478"/>
          <ac:graphicFrameMkLst>
            <pc:docMk/>
            <pc:sldMk cId="2580263256" sldId="554"/>
            <ac:graphicFrameMk id="17" creationId="{1EF8A9A8-B061-4AA6-99DB-EA5756DD70B1}"/>
          </ac:graphicFrameMkLst>
        </pc:graphicFrameChg>
        <pc:graphicFrameChg chg="del">
          <ac:chgData name="Lucien Chen" userId="63070bf2cf137cd2" providerId="LiveId" clId="{4A1E9EDE-D731-4D26-A858-47C0B0275D06}" dt="2020-03-31T12:06:09.431" v="2781" actId="478"/>
          <ac:graphicFrameMkLst>
            <pc:docMk/>
            <pc:sldMk cId="2580263256" sldId="554"/>
            <ac:graphicFrameMk id="18" creationId="{65E33172-4E11-4A01-BE5A-E1CCAFBEC3F3}"/>
          </ac:graphicFrameMkLst>
        </pc:graphicFrameChg>
        <pc:graphicFrameChg chg="del">
          <ac:chgData name="Lucien Chen" userId="63070bf2cf137cd2" providerId="LiveId" clId="{4A1E9EDE-D731-4D26-A858-47C0B0275D06}" dt="2020-03-31T12:06:09.431" v="2781" actId="478"/>
          <ac:graphicFrameMkLst>
            <pc:docMk/>
            <pc:sldMk cId="2580263256" sldId="554"/>
            <ac:graphicFrameMk id="19" creationId="{D0B6A737-014C-43C1-9676-A753C318064B}"/>
          </ac:graphicFrameMkLst>
        </pc:graphicFrameChg>
        <pc:graphicFrameChg chg="del">
          <ac:chgData name="Lucien Chen" userId="63070bf2cf137cd2" providerId="LiveId" clId="{4A1E9EDE-D731-4D26-A858-47C0B0275D06}" dt="2020-03-31T12:06:09.431" v="2781" actId="478"/>
          <ac:graphicFrameMkLst>
            <pc:docMk/>
            <pc:sldMk cId="2580263256" sldId="554"/>
            <ac:graphicFrameMk id="20" creationId="{EB5F82BC-5315-41C4-88FA-4788DA76AFAA}"/>
          </ac:graphicFrameMkLst>
        </pc:graphicFrameChg>
        <pc:graphicFrameChg chg="del">
          <ac:chgData name="Lucien Chen" userId="63070bf2cf137cd2" providerId="LiveId" clId="{4A1E9EDE-D731-4D26-A858-47C0B0275D06}" dt="2020-03-31T12:06:09.431" v="2781" actId="478"/>
          <ac:graphicFrameMkLst>
            <pc:docMk/>
            <pc:sldMk cId="2580263256" sldId="554"/>
            <ac:graphicFrameMk id="21" creationId="{42F58757-F907-4127-A0B9-BB1E96F7834C}"/>
          </ac:graphicFrameMkLst>
        </pc:graphicFrameChg>
        <pc:graphicFrameChg chg="del">
          <ac:chgData name="Lucien Chen" userId="63070bf2cf137cd2" providerId="LiveId" clId="{4A1E9EDE-D731-4D26-A858-47C0B0275D06}" dt="2020-03-31T12:06:09.431" v="2781" actId="478"/>
          <ac:graphicFrameMkLst>
            <pc:docMk/>
            <pc:sldMk cId="2580263256" sldId="554"/>
            <ac:graphicFrameMk id="22" creationId="{211E0AFA-BC49-44F7-A70A-46F95E838470}"/>
          </ac:graphicFrameMkLst>
        </pc:graphicFrameChg>
        <pc:graphicFrameChg chg="del">
          <ac:chgData name="Lucien Chen" userId="63070bf2cf137cd2" providerId="LiveId" clId="{4A1E9EDE-D731-4D26-A858-47C0B0275D06}" dt="2020-03-31T12:06:09.431" v="2781" actId="478"/>
          <ac:graphicFrameMkLst>
            <pc:docMk/>
            <pc:sldMk cId="2580263256" sldId="554"/>
            <ac:graphicFrameMk id="23" creationId="{B5BDFB09-5CFE-4F8E-A705-C07FAAEC2343}"/>
          </ac:graphicFrameMkLst>
        </pc:graphicFrameChg>
        <pc:graphicFrameChg chg="del">
          <ac:chgData name="Lucien Chen" userId="63070bf2cf137cd2" providerId="LiveId" clId="{4A1E9EDE-D731-4D26-A858-47C0B0275D06}" dt="2020-03-31T12:06:09.431" v="2781" actId="478"/>
          <ac:graphicFrameMkLst>
            <pc:docMk/>
            <pc:sldMk cId="2580263256" sldId="554"/>
            <ac:graphicFrameMk id="24" creationId="{2599314D-59FD-470F-8591-1F25804B88F7}"/>
          </ac:graphicFrameMkLst>
        </pc:graphicFrameChg>
        <pc:graphicFrameChg chg="add mod">
          <ac:chgData name="Lucien Chen" userId="63070bf2cf137cd2" providerId="LiveId" clId="{4A1E9EDE-D731-4D26-A858-47C0B0275D06}" dt="2020-03-31T12:06:22.727" v="2786" actId="1036"/>
          <ac:graphicFrameMkLst>
            <pc:docMk/>
            <pc:sldMk cId="2580263256" sldId="554"/>
            <ac:graphicFrameMk id="25" creationId="{3B44F377-D265-446F-8B13-14D094832209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08:48.782" v="2862" actId="1076"/>
        <pc:sldMkLst>
          <pc:docMk/>
          <pc:sldMk cId="2990884875" sldId="555"/>
        </pc:sldMkLst>
        <pc:spChg chg="mod">
          <ac:chgData name="Lucien Chen" userId="63070bf2cf137cd2" providerId="LiveId" clId="{4A1E9EDE-D731-4D26-A858-47C0B0275D06}" dt="2020-03-31T12:07:20.923" v="2838"/>
          <ac:spMkLst>
            <pc:docMk/>
            <pc:sldMk cId="2990884875" sldId="555"/>
            <ac:spMk id="4" creationId="{E03FF025-F07E-4A62-8230-43EBE7EA2A88}"/>
          </ac:spMkLst>
        </pc:spChg>
        <pc:spChg chg="add del">
          <ac:chgData name="Lucien Chen" userId="63070bf2cf137cd2" providerId="LiveId" clId="{4A1E9EDE-D731-4D26-A858-47C0B0275D06}" dt="2020-03-31T12:07:40.651" v="2842" actId="478"/>
          <ac:spMkLst>
            <pc:docMk/>
            <pc:sldMk cId="2990884875" sldId="555"/>
            <ac:spMk id="7" creationId="{0E00BB93-47C3-4B3D-A582-E9DB47F55728}"/>
          </ac:spMkLst>
        </pc:spChg>
        <pc:spChg chg="add del">
          <ac:chgData name="Lucien Chen" userId="63070bf2cf137cd2" providerId="LiveId" clId="{4A1E9EDE-D731-4D26-A858-47C0B0275D06}" dt="2020-03-31T12:07:41.797" v="2843" actId="478"/>
          <ac:spMkLst>
            <pc:docMk/>
            <pc:sldMk cId="2990884875" sldId="555"/>
            <ac:spMk id="8" creationId="{5294F47B-6EC4-47FD-8D9C-8CD3A34E3DF6}"/>
          </ac:spMkLst>
        </pc:spChg>
        <pc:spChg chg="add mod">
          <ac:chgData name="Lucien Chen" userId="63070bf2cf137cd2" providerId="LiveId" clId="{4A1E9EDE-D731-4D26-A858-47C0B0275D06}" dt="2020-03-31T12:08:27.005" v="2857" actId="20577"/>
          <ac:spMkLst>
            <pc:docMk/>
            <pc:sldMk cId="2990884875" sldId="555"/>
            <ac:spMk id="9" creationId="{E72AE198-7ACD-49E2-B0F8-1C43B3B6600D}"/>
          </ac:spMkLst>
        </pc:spChg>
        <pc:spChg chg="del">
          <ac:chgData name="Lucien Chen" userId="63070bf2cf137cd2" providerId="LiveId" clId="{4A1E9EDE-D731-4D26-A858-47C0B0275D06}" dt="2020-03-31T12:07:36.841" v="2840" actId="478"/>
          <ac:spMkLst>
            <pc:docMk/>
            <pc:sldMk cId="2990884875" sldId="555"/>
            <ac:spMk id="26" creationId="{EBD7BE12-E0E0-4A77-A7EF-49481A9FEE78}"/>
          </ac:spMkLst>
        </pc:spChg>
        <pc:graphicFrameChg chg="add mod">
          <ac:chgData name="Lucien Chen" userId="63070bf2cf137cd2" providerId="LiveId" clId="{4A1E9EDE-D731-4D26-A858-47C0B0275D06}" dt="2020-03-31T12:08:43.942" v="2861" actId="1076"/>
          <ac:graphicFrameMkLst>
            <pc:docMk/>
            <pc:sldMk cId="2990884875" sldId="555"/>
            <ac:graphicFrameMk id="10" creationId="{AD5AB4A0-256A-47C9-94F4-18E907017A91}"/>
          </ac:graphicFrameMkLst>
        </pc:graphicFrameChg>
        <pc:graphicFrameChg chg="add mod">
          <ac:chgData name="Lucien Chen" userId="63070bf2cf137cd2" providerId="LiveId" clId="{4A1E9EDE-D731-4D26-A858-47C0B0275D06}" dt="2020-03-31T12:08:15.318" v="2851" actId="1076"/>
          <ac:graphicFrameMkLst>
            <pc:docMk/>
            <pc:sldMk cId="2990884875" sldId="555"/>
            <ac:graphicFrameMk id="11" creationId="{41DE5BAA-FC38-40E5-B65A-5824B4552C34}"/>
          </ac:graphicFrameMkLst>
        </pc:graphicFrameChg>
        <pc:graphicFrameChg chg="add">
          <ac:chgData name="Lucien Chen" userId="63070bf2cf137cd2" providerId="LiveId" clId="{4A1E9EDE-D731-4D26-A858-47C0B0275D06}" dt="2020-03-31T12:07:37.712" v="2841"/>
          <ac:graphicFrameMkLst>
            <pc:docMk/>
            <pc:sldMk cId="2990884875" sldId="555"/>
            <ac:graphicFrameMk id="12" creationId="{E561F3F7-175A-4C1C-BB27-1CF290D4C112}"/>
          </ac:graphicFrameMkLst>
        </pc:graphicFrameChg>
        <pc:graphicFrameChg chg="del">
          <ac:chgData name="Lucien Chen" userId="63070bf2cf137cd2" providerId="LiveId" clId="{4A1E9EDE-D731-4D26-A858-47C0B0275D06}" dt="2020-03-31T12:07:35.454" v="2839" actId="478"/>
          <ac:graphicFrameMkLst>
            <pc:docMk/>
            <pc:sldMk cId="2990884875" sldId="555"/>
            <ac:graphicFrameMk id="13" creationId="{64C1370E-B683-4C52-AFE6-753C50289EED}"/>
          </ac:graphicFrameMkLst>
        </pc:graphicFrameChg>
        <pc:graphicFrameChg chg="add">
          <ac:chgData name="Lucien Chen" userId="63070bf2cf137cd2" providerId="LiveId" clId="{4A1E9EDE-D731-4D26-A858-47C0B0275D06}" dt="2020-03-31T12:07:37.712" v="2841"/>
          <ac:graphicFrameMkLst>
            <pc:docMk/>
            <pc:sldMk cId="2990884875" sldId="555"/>
            <ac:graphicFrameMk id="14" creationId="{C1B26FDA-7E1E-417E-AD89-D415D7B51DA8}"/>
          </ac:graphicFrameMkLst>
        </pc:graphicFrameChg>
        <pc:graphicFrameChg chg="del">
          <ac:chgData name="Lucien Chen" userId="63070bf2cf137cd2" providerId="LiveId" clId="{4A1E9EDE-D731-4D26-A858-47C0B0275D06}" dt="2020-03-31T12:07:35.454" v="2839" actId="478"/>
          <ac:graphicFrameMkLst>
            <pc:docMk/>
            <pc:sldMk cId="2990884875" sldId="555"/>
            <ac:graphicFrameMk id="15" creationId="{D965E4CE-118D-48A2-8444-4FDE223C9179}"/>
          </ac:graphicFrameMkLst>
        </pc:graphicFrameChg>
        <pc:graphicFrameChg chg="add mod">
          <ac:chgData name="Lucien Chen" userId="63070bf2cf137cd2" providerId="LiveId" clId="{4A1E9EDE-D731-4D26-A858-47C0B0275D06}" dt="2020-03-31T12:08:01.111" v="2846" actId="1076"/>
          <ac:graphicFrameMkLst>
            <pc:docMk/>
            <pc:sldMk cId="2990884875" sldId="555"/>
            <ac:graphicFrameMk id="16" creationId="{3BF4EF9C-CAE4-4C67-8E83-524272BFF2E6}"/>
          </ac:graphicFrameMkLst>
        </pc:graphicFrameChg>
        <pc:graphicFrameChg chg="add mod">
          <ac:chgData name="Lucien Chen" userId="63070bf2cf137cd2" providerId="LiveId" clId="{4A1E9EDE-D731-4D26-A858-47C0B0275D06}" dt="2020-03-31T12:07:59.063" v="2845" actId="1076"/>
          <ac:graphicFrameMkLst>
            <pc:docMk/>
            <pc:sldMk cId="2990884875" sldId="555"/>
            <ac:graphicFrameMk id="17" creationId="{9E2AD786-B3D7-4577-BC2F-EF8612265937}"/>
          </ac:graphicFrameMkLst>
        </pc:graphicFrameChg>
        <pc:graphicFrameChg chg="add mod">
          <ac:chgData name="Lucien Chen" userId="63070bf2cf137cd2" providerId="LiveId" clId="{4A1E9EDE-D731-4D26-A858-47C0B0275D06}" dt="2020-03-31T12:07:56.567" v="2844" actId="1076"/>
          <ac:graphicFrameMkLst>
            <pc:docMk/>
            <pc:sldMk cId="2990884875" sldId="555"/>
            <ac:graphicFrameMk id="18" creationId="{ADC2402C-BB84-4E96-B5AC-CB13C312A3DC}"/>
          </ac:graphicFrameMkLst>
        </pc:graphicFrameChg>
        <pc:graphicFrameChg chg="add">
          <ac:chgData name="Lucien Chen" userId="63070bf2cf137cd2" providerId="LiveId" clId="{4A1E9EDE-D731-4D26-A858-47C0B0275D06}" dt="2020-03-31T12:07:37.712" v="2841"/>
          <ac:graphicFrameMkLst>
            <pc:docMk/>
            <pc:sldMk cId="2990884875" sldId="555"/>
            <ac:graphicFrameMk id="19" creationId="{4B3CF1E9-28EC-43E0-92E4-46A5556B46C1}"/>
          </ac:graphicFrameMkLst>
        </pc:graphicFrameChg>
        <pc:graphicFrameChg chg="add mod">
          <ac:chgData name="Lucien Chen" userId="63070bf2cf137cd2" providerId="LiveId" clId="{4A1E9EDE-D731-4D26-A858-47C0B0275D06}" dt="2020-03-31T12:08:48.782" v="2862" actId="1076"/>
          <ac:graphicFrameMkLst>
            <pc:docMk/>
            <pc:sldMk cId="2990884875" sldId="555"/>
            <ac:graphicFrameMk id="20" creationId="{C2AA7C3E-9D15-49E7-9ABE-ED9145E0A736}"/>
          </ac:graphicFrameMkLst>
        </pc:graphicFrameChg>
        <pc:graphicFrameChg chg="add">
          <ac:chgData name="Lucien Chen" userId="63070bf2cf137cd2" providerId="LiveId" clId="{4A1E9EDE-D731-4D26-A858-47C0B0275D06}" dt="2020-03-31T12:07:37.712" v="2841"/>
          <ac:graphicFrameMkLst>
            <pc:docMk/>
            <pc:sldMk cId="2990884875" sldId="555"/>
            <ac:graphicFrameMk id="21" creationId="{1982D6C3-2638-45AC-B027-151835B4F302}"/>
          </ac:graphicFrameMkLst>
        </pc:graphicFrameChg>
        <pc:graphicFrameChg chg="add mod">
          <ac:chgData name="Lucien Chen" userId="63070bf2cf137cd2" providerId="LiveId" clId="{4A1E9EDE-D731-4D26-A858-47C0B0275D06}" dt="2020-03-31T12:08:41.181" v="2860" actId="1076"/>
          <ac:graphicFrameMkLst>
            <pc:docMk/>
            <pc:sldMk cId="2990884875" sldId="555"/>
            <ac:graphicFrameMk id="22" creationId="{C6C820AC-4601-48C5-B55F-82BD9EDEDF86}"/>
          </ac:graphicFrameMkLst>
        </pc:graphicFrameChg>
        <pc:graphicFrameChg chg="add mod">
          <ac:chgData name="Lucien Chen" userId="63070bf2cf137cd2" providerId="LiveId" clId="{4A1E9EDE-D731-4D26-A858-47C0B0275D06}" dt="2020-03-31T12:08:38.725" v="2859" actId="1076"/>
          <ac:graphicFrameMkLst>
            <pc:docMk/>
            <pc:sldMk cId="2990884875" sldId="555"/>
            <ac:graphicFrameMk id="23" creationId="{4FCC3EB9-2FAC-4D08-B018-81593F49280D}"/>
          </ac:graphicFrameMkLst>
        </pc:graphicFrameChg>
        <pc:graphicFrameChg chg="add mod">
          <ac:chgData name="Lucien Chen" userId="63070bf2cf137cd2" providerId="LiveId" clId="{4A1E9EDE-D731-4D26-A858-47C0B0275D06}" dt="2020-03-31T12:08:04.350" v="2847" actId="1076"/>
          <ac:graphicFrameMkLst>
            <pc:docMk/>
            <pc:sldMk cId="2990884875" sldId="555"/>
            <ac:graphicFrameMk id="24" creationId="{954661BD-5386-42FC-B313-81BDBC5740D1}"/>
          </ac:graphicFrameMkLst>
        </pc:graphicFrameChg>
        <pc:graphicFrameChg chg="del">
          <ac:chgData name="Lucien Chen" userId="63070bf2cf137cd2" providerId="LiveId" clId="{4A1E9EDE-D731-4D26-A858-47C0B0275D06}" dt="2020-03-31T12:07:35.454" v="2839" actId="478"/>
          <ac:graphicFrameMkLst>
            <pc:docMk/>
            <pc:sldMk cId="2990884875" sldId="555"/>
            <ac:graphicFrameMk id="25" creationId="{3B44F377-D265-446F-8B13-14D094832209}"/>
          </ac:graphicFrameMkLst>
        </pc:graphicFrameChg>
        <pc:graphicFrameChg chg="add mod">
          <ac:chgData name="Lucien Chen" userId="63070bf2cf137cd2" providerId="LiveId" clId="{4A1E9EDE-D731-4D26-A858-47C0B0275D06}" dt="2020-03-31T12:08:07.358" v="2848" actId="1076"/>
          <ac:graphicFrameMkLst>
            <pc:docMk/>
            <pc:sldMk cId="2990884875" sldId="555"/>
            <ac:graphicFrameMk id="27" creationId="{C3211E9F-EE17-4822-B155-8C03B34ECF12}"/>
          </ac:graphicFrameMkLst>
        </pc:graphicFrameChg>
        <pc:graphicFrameChg chg="add mod">
          <ac:chgData name="Lucien Chen" userId="63070bf2cf137cd2" providerId="LiveId" clId="{4A1E9EDE-D731-4D26-A858-47C0B0275D06}" dt="2020-03-31T12:08:10.368" v="2849" actId="1076"/>
          <ac:graphicFrameMkLst>
            <pc:docMk/>
            <pc:sldMk cId="2990884875" sldId="555"/>
            <ac:graphicFrameMk id="28" creationId="{B7E47E77-A7D4-482F-85D2-B74036103F15}"/>
          </ac:graphicFrameMkLst>
        </pc:graphicFrameChg>
        <pc:graphicFrameChg chg="add">
          <ac:chgData name="Lucien Chen" userId="63070bf2cf137cd2" providerId="LiveId" clId="{4A1E9EDE-D731-4D26-A858-47C0B0275D06}" dt="2020-03-31T12:07:37.712" v="2841"/>
          <ac:graphicFrameMkLst>
            <pc:docMk/>
            <pc:sldMk cId="2990884875" sldId="555"/>
            <ac:graphicFrameMk id="29" creationId="{580FDC0E-4E25-430D-84BC-585F80047D42}"/>
          </ac:graphicFrameMkLst>
        </pc:graphicFrameChg>
        <pc:graphicFrameChg chg="add mod">
          <ac:chgData name="Lucien Chen" userId="63070bf2cf137cd2" providerId="LiveId" clId="{4A1E9EDE-D731-4D26-A858-47C0B0275D06}" dt="2020-03-31T12:08:22.958" v="2852" actId="1076"/>
          <ac:graphicFrameMkLst>
            <pc:docMk/>
            <pc:sldMk cId="2990884875" sldId="555"/>
            <ac:graphicFrameMk id="30" creationId="{1FABEAF2-96F0-4217-85A0-08AD37610915}"/>
          </ac:graphicFrameMkLst>
        </pc:graphicFrameChg>
        <pc:graphicFrameChg chg="add">
          <ac:chgData name="Lucien Chen" userId="63070bf2cf137cd2" providerId="LiveId" clId="{4A1E9EDE-D731-4D26-A858-47C0B0275D06}" dt="2020-03-31T12:07:37.712" v="2841"/>
          <ac:graphicFrameMkLst>
            <pc:docMk/>
            <pc:sldMk cId="2990884875" sldId="555"/>
            <ac:graphicFrameMk id="31" creationId="{8277EE24-5E3D-4FF0-B68E-515E76D42EDE}"/>
          </ac:graphicFrameMkLst>
        </pc:graphicFrameChg>
        <pc:graphicFrameChg chg="add">
          <ac:chgData name="Lucien Chen" userId="63070bf2cf137cd2" providerId="LiveId" clId="{4A1E9EDE-D731-4D26-A858-47C0B0275D06}" dt="2020-03-31T12:07:37.712" v="2841"/>
          <ac:graphicFrameMkLst>
            <pc:docMk/>
            <pc:sldMk cId="2990884875" sldId="555"/>
            <ac:graphicFrameMk id="32" creationId="{D4EE206A-C2B5-4DC1-9647-7CFC85880123}"/>
          </ac:graphicFrameMkLst>
        </pc:graphicFrameChg>
        <pc:graphicFrameChg chg="add mod">
          <ac:chgData name="Lucien Chen" userId="63070bf2cf137cd2" providerId="LiveId" clId="{4A1E9EDE-D731-4D26-A858-47C0B0275D06}" dt="2020-03-31T12:08:35.767" v="2858" actId="1076"/>
          <ac:graphicFrameMkLst>
            <pc:docMk/>
            <pc:sldMk cId="2990884875" sldId="555"/>
            <ac:graphicFrameMk id="33" creationId="{2BB4A92B-D148-405D-B110-1AF5FB33865C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10:01.434" v="2898" actId="1076"/>
        <pc:sldMkLst>
          <pc:docMk/>
          <pc:sldMk cId="3203578042" sldId="556"/>
        </pc:sldMkLst>
        <pc:spChg chg="mod">
          <ac:chgData name="Lucien Chen" userId="63070bf2cf137cd2" providerId="LiveId" clId="{4A1E9EDE-D731-4D26-A858-47C0B0275D06}" dt="2020-03-31T12:09:08.106" v="2890"/>
          <ac:spMkLst>
            <pc:docMk/>
            <pc:sldMk cId="3203578042" sldId="556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2:09:22.137" v="2892" actId="478"/>
          <ac:spMkLst>
            <pc:docMk/>
            <pc:sldMk cId="3203578042" sldId="556"/>
            <ac:spMk id="9" creationId="{E72AE198-7ACD-49E2-B0F8-1C43B3B6600D}"/>
          </ac:spMkLst>
        </pc:spChg>
        <pc:spChg chg="add">
          <ac:chgData name="Lucien Chen" userId="63070bf2cf137cd2" providerId="LiveId" clId="{4A1E9EDE-D731-4D26-A858-47C0B0275D06}" dt="2020-03-31T12:09:22.441" v="2893"/>
          <ac:spMkLst>
            <pc:docMk/>
            <pc:sldMk cId="3203578042" sldId="556"/>
            <ac:spMk id="34" creationId="{452E1ABF-121D-42F9-B9F5-770CD0B59269}"/>
          </ac:spMkLst>
        </pc:spChg>
        <pc:spChg chg="add">
          <ac:chgData name="Lucien Chen" userId="63070bf2cf137cd2" providerId="LiveId" clId="{4A1E9EDE-D731-4D26-A858-47C0B0275D06}" dt="2020-03-31T12:09:22.441" v="2893"/>
          <ac:spMkLst>
            <pc:docMk/>
            <pc:sldMk cId="3203578042" sldId="556"/>
            <ac:spMk id="38" creationId="{4E76E4BF-8F93-4CE8-8A3D-30FCEEEB9013}"/>
          </ac:spMkLst>
        </pc:spChg>
        <pc:spChg chg="add">
          <ac:chgData name="Lucien Chen" userId="63070bf2cf137cd2" providerId="LiveId" clId="{4A1E9EDE-D731-4D26-A858-47C0B0275D06}" dt="2020-03-31T12:09:22.441" v="2893"/>
          <ac:spMkLst>
            <pc:docMk/>
            <pc:sldMk cId="3203578042" sldId="556"/>
            <ac:spMk id="40" creationId="{7DE5C9BA-0483-4E8E-80AA-EB8A2B105C3D}"/>
          </ac:spMkLst>
        </pc:spChg>
        <pc:spChg chg="add mod">
          <ac:chgData name="Lucien Chen" userId="63070bf2cf137cd2" providerId="LiveId" clId="{4A1E9EDE-D731-4D26-A858-47C0B0275D06}" dt="2020-03-31T12:09:52.085" v="2896" actId="1076"/>
          <ac:spMkLst>
            <pc:docMk/>
            <pc:sldMk cId="3203578042" sldId="556"/>
            <ac:spMk id="43" creationId="{CB6CD2EE-F21F-4FB4-903F-1A512216D5A4}"/>
          </ac:spMkLst>
        </pc:sp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10" creationId="{AD5AB4A0-256A-47C9-94F4-18E907017A91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11" creationId="{41DE5BAA-FC38-40E5-B65A-5824B4552C34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12" creationId="{E561F3F7-175A-4C1C-BB27-1CF290D4C112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14" creationId="{C1B26FDA-7E1E-417E-AD89-D415D7B51DA8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16" creationId="{3BF4EF9C-CAE4-4C67-8E83-524272BFF2E6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17" creationId="{9E2AD786-B3D7-4577-BC2F-EF8612265937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18" creationId="{ADC2402C-BB84-4E96-B5AC-CB13C312A3DC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19" creationId="{4B3CF1E9-28EC-43E0-92E4-46A5556B46C1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20" creationId="{C2AA7C3E-9D15-49E7-9ABE-ED9145E0A736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21" creationId="{1982D6C3-2638-45AC-B027-151835B4F302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22" creationId="{C6C820AC-4601-48C5-B55F-82BD9EDEDF86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23" creationId="{4FCC3EB9-2FAC-4D08-B018-81593F49280D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24" creationId="{954661BD-5386-42FC-B313-81BDBC5740D1}"/>
          </ac:graphicFrameMkLst>
        </pc:graphicFrameChg>
        <pc:graphicFrameChg chg="add mod">
          <ac:chgData name="Lucien Chen" userId="63070bf2cf137cd2" providerId="LiveId" clId="{4A1E9EDE-D731-4D26-A858-47C0B0275D06}" dt="2020-03-31T12:10:01.434" v="2898" actId="1076"/>
          <ac:graphicFrameMkLst>
            <pc:docMk/>
            <pc:sldMk cId="3203578042" sldId="556"/>
            <ac:graphicFrameMk id="25" creationId="{4746EFEF-33C7-4193-88C8-E9C1A2CF631B}"/>
          </ac:graphicFrameMkLst>
        </pc:graphicFrameChg>
        <pc:graphicFrameChg chg="add mod">
          <ac:chgData name="Lucien Chen" userId="63070bf2cf137cd2" providerId="LiveId" clId="{4A1E9EDE-D731-4D26-A858-47C0B0275D06}" dt="2020-03-31T12:09:58.526" v="2897" actId="1076"/>
          <ac:graphicFrameMkLst>
            <pc:docMk/>
            <pc:sldMk cId="3203578042" sldId="556"/>
            <ac:graphicFrameMk id="26" creationId="{7CAC0CBD-CF20-434E-8EF4-3297DD08405D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27" creationId="{C3211E9F-EE17-4822-B155-8C03B34ECF12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28" creationId="{B7E47E77-A7D4-482F-85D2-B74036103F15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29" creationId="{580FDC0E-4E25-430D-84BC-585F80047D42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30" creationId="{1FABEAF2-96F0-4217-85A0-08AD37610915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31" creationId="{8277EE24-5E3D-4FF0-B68E-515E76D42EDE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32" creationId="{D4EE206A-C2B5-4DC1-9647-7CFC85880123}"/>
          </ac:graphicFrameMkLst>
        </pc:graphicFrameChg>
        <pc:graphicFrameChg chg="del">
          <ac:chgData name="Lucien Chen" userId="63070bf2cf137cd2" providerId="LiveId" clId="{4A1E9EDE-D731-4D26-A858-47C0B0275D06}" dt="2020-03-31T12:09:18.750" v="2891" actId="478"/>
          <ac:graphicFrameMkLst>
            <pc:docMk/>
            <pc:sldMk cId="3203578042" sldId="556"/>
            <ac:graphicFrameMk id="33" creationId="{2BB4A92B-D148-405D-B110-1AF5FB33865C}"/>
          </ac:graphicFrameMkLst>
        </pc:graphicFrameChg>
        <pc:graphicFrameChg chg="add">
          <ac:chgData name="Lucien Chen" userId="63070bf2cf137cd2" providerId="LiveId" clId="{4A1E9EDE-D731-4D26-A858-47C0B0275D06}" dt="2020-03-31T12:09:22.441" v="2893"/>
          <ac:graphicFrameMkLst>
            <pc:docMk/>
            <pc:sldMk cId="3203578042" sldId="556"/>
            <ac:graphicFrameMk id="35" creationId="{C11269BF-2AE2-43F9-B1D1-D7595AE1F9F9}"/>
          </ac:graphicFrameMkLst>
        </pc:graphicFrameChg>
        <pc:graphicFrameChg chg="add">
          <ac:chgData name="Lucien Chen" userId="63070bf2cf137cd2" providerId="LiveId" clId="{4A1E9EDE-D731-4D26-A858-47C0B0275D06}" dt="2020-03-31T12:09:22.441" v="2893"/>
          <ac:graphicFrameMkLst>
            <pc:docMk/>
            <pc:sldMk cId="3203578042" sldId="556"/>
            <ac:graphicFrameMk id="36" creationId="{16626FA4-B6ED-4A18-9D60-5AEFC300713D}"/>
          </ac:graphicFrameMkLst>
        </pc:graphicFrameChg>
        <pc:graphicFrameChg chg="add">
          <ac:chgData name="Lucien Chen" userId="63070bf2cf137cd2" providerId="LiveId" clId="{4A1E9EDE-D731-4D26-A858-47C0B0275D06}" dt="2020-03-31T12:09:22.441" v="2893"/>
          <ac:graphicFrameMkLst>
            <pc:docMk/>
            <pc:sldMk cId="3203578042" sldId="556"/>
            <ac:graphicFrameMk id="37" creationId="{4C8B1448-555D-4D3B-8DFA-5A3C5CDC95B9}"/>
          </ac:graphicFrameMkLst>
        </pc:graphicFrameChg>
        <pc:graphicFrameChg chg="add">
          <ac:chgData name="Lucien Chen" userId="63070bf2cf137cd2" providerId="LiveId" clId="{4A1E9EDE-D731-4D26-A858-47C0B0275D06}" dt="2020-03-31T12:09:22.441" v="2893"/>
          <ac:graphicFrameMkLst>
            <pc:docMk/>
            <pc:sldMk cId="3203578042" sldId="556"/>
            <ac:graphicFrameMk id="39" creationId="{7BDE09C1-A382-4CCE-8DCF-D87080C382F4}"/>
          </ac:graphicFrameMkLst>
        </pc:graphicFrameChg>
        <pc:graphicFrameChg chg="add">
          <ac:chgData name="Lucien Chen" userId="63070bf2cf137cd2" providerId="LiveId" clId="{4A1E9EDE-D731-4D26-A858-47C0B0275D06}" dt="2020-03-31T12:09:22.441" v="2893"/>
          <ac:graphicFrameMkLst>
            <pc:docMk/>
            <pc:sldMk cId="3203578042" sldId="556"/>
            <ac:graphicFrameMk id="41" creationId="{D01BB706-15FF-417C-B3EA-D6F2D0C1C52D}"/>
          </ac:graphicFrameMkLst>
        </pc:graphicFrameChg>
        <pc:graphicFrameChg chg="add">
          <ac:chgData name="Lucien Chen" userId="63070bf2cf137cd2" providerId="LiveId" clId="{4A1E9EDE-D731-4D26-A858-47C0B0275D06}" dt="2020-03-31T12:09:22.441" v="2893"/>
          <ac:graphicFrameMkLst>
            <pc:docMk/>
            <pc:sldMk cId="3203578042" sldId="556"/>
            <ac:graphicFrameMk id="42" creationId="{51D9ACC8-8F52-4E4B-BA19-E68A591F8FA9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13:41.899" v="2953" actId="1076"/>
        <pc:sldMkLst>
          <pc:docMk/>
          <pc:sldMk cId="190605843" sldId="557"/>
        </pc:sldMkLst>
        <pc:spChg chg="mod">
          <ac:chgData name="Lucien Chen" userId="63070bf2cf137cd2" providerId="LiveId" clId="{4A1E9EDE-D731-4D26-A858-47C0B0275D06}" dt="2020-03-31T12:13:19.049" v="2946"/>
          <ac:spMkLst>
            <pc:docMk/>
            <pc:sldMk cId="190605843" sldId="557"/>
            <ac:spMk id="4" creationId="{E03FF025-F07E-4A62-8230-43EBE7EA2A88}"/>
          </ac:spMkLst>
        </pc:spChg>
        <pc:spChg chg="add mod">
          <ac:chgData name="Lucien Chen" userId="63070bf2cf137cd2" providerId="LiveId" clId="{4A1E9EDE-D731-4D26-A858-47C0B0275D06}" dt="2020-03-31T12:13:41.899" v="2953" actId="1076"/>
          <ac:spMkLst>
            <pc:docMk/>
            <pc:sldMk cId="190605843" sldId="557"/>
            <ac:spMk id="15" creationId="{FBA6418A-A4FF-4935-B71B-FD939D6F840A}"/>
          </ac:spMkLst>
        </pc:spChg>
        <pc:spChg chg="add">
          <ac:chgData name="Lucien Chen" userId="63070bf2cf137cd2" providerId="LiveId" clId="{4A1E9EDE-D731-4D26-A858-47C0B0275D06}" dt="2020-03-31T12:13:30.487" v="2948"/>
          <ac:spMkLst>
            <pc:docMk/>
            <pc:sldMk cId="190605843" sldId="557"/>
            <ac:spMk id="20" creationId="{513EEB6C-13D6-4089-B035-668FF6B0B42E}"/>
          </ac:spMkLst>
        </pc:spChg>
        <pc:spChg chg="del">
          <ac:chgData name="Lucien Chen" userId="63070bf2cf137cd2" providerId="LiveId" clId="{4A1E9EDE-D731-4D26-A858-47C0B0275D06}" dt="2020-03-31T12:13:30.212" v="2947" actId="478"/>
          <ac:spMkLst>
            <pc:docMk/>
            <pc:sldMk cId="190605843" sldId="557"/>
            <ac:spMk id="34" creationId="{452E1ABF-121D-42F9-B9F5-770CD0B59269}"/>
          </ac:spMkLst>
        </pc:spChg>
        <pc:spChg chg="del">
          <ac:chgData name="Lucien Chen" userId="63070bf2cf137cd2" providerId="LiveId" clId="{4A1E9EDE-D731-4D26-A858-47C0B0275D06}" dt="2020-03-31T12:13:30.212" v="2947" actId="478"/>
          <ac:spMkLst>
            <pc:docMk/>
            <pc:sldMk cId="190605843" sldId="557"/>
            <ac:spMk id="38" creationId="{4E76E4BF-8F93-4CE8-8A3D-30FCEEEB9013}"/>
          </ac:spMkLst>
        </pc:spChg>
        <pc:spChg chg="del">
          <ac:chgData name="Lucien Chen" userId="63070bf2cf137cd2" providerId="LiveId" clId="{4A1E9EDE-D731-4D26-A858-47C0B0275D06}" dt="2020-03-31T12:13:30.212" v="2947" actId="478"/>
          <ac:spMkLst>
            <pc:docMk/>
            <pc:sldMk cId="190605843" sldId="557"/>
            <ac:spMk id="40" creationId="{7DE5C9BA-0483-4E8E-80AA-EB8A2B105C3D}"/>
          </ac:spMkLst>
        </pc:spChg>
        <pc:spChg chg="del">
          <ac:chgData name="Lucien Chen" userId="63070bf2cf137cd2" providerId="LiveId" clId="{4A1E9EDE-D731-4D26-A858-47C0B0275D06}" dt="2020-03-31T12:13:30.212" v="2947" actId="478"/>
          <ac:spMkLst>
            <pc:docMk/>
            <pc:sldMk cId="190605843" sldId="557"/>
            <ac:spMk id="43" creationId="{CB6CD2EE-F21F-4FB4-903F-1A512216D5A4}"/>
          </ac:spMkLst>
        </pc:spChg>
        <pc:graphicFrameChg chg="add">
          <ac:chgData name="Lucien Chen" userId="63070bf2cf137cd2" providerId="LiveId" clId="{4A1E9EDE-D731-4D26-A858-47C0B0275D06}" dt="2020-03-31T12:13:30.487" v="2948"/>
          <ac:graphicFrameMkLst>
            <pc:docMk/>
            <pc:sldMk cId="190605843" sldId="557"/>
            <ac:graphicFrameMk id="16" creationId="{37F146DC-6C34-4259-A12A-3018973E8484}"/>
          </ac:graphicFrameMkLst>
        </pc:graphicFrameChg>
        <pc:graphicFrameChg chg="add">
          <ac:chgData name="Lucien Chen" userId="63070bf2cf137cd2" providerId="LiveId" clId="{4A1E9EDE-D731-4D26-A858-47C0B0275D06}" dt="2020-03-31T12:13:30.487" v="2948"/>
          <ac:graphicFrameMkLst>
            <pc:docMk/>
            <pc:sldMk cId="190605843" sldId="557"/>
            <ac:graphicFrameMk id="17" creationId="{50EBFCAA-E471-4420-8292-1D6E2E5422E8}"/>
          </ac:graphicFrameMkLst>
        </pc:graphicFrameChg>
        <pc:graphicFrameChg chg="add">
          <ac:chgData name="Lucien Chen" userId="63070bf2cf137cd2" providerId="LiveId" clId="{4A1E9EDE-D731-4D26-A858-47C0B0275D06}" dt="2020-03-31T12:13:30.487" v="2948"/>
          <ac:graphicFrameMkLst>
            <pc:docMk/>
            <pc:sldMk cId="190605843" sldId="557"/>
            <ac:graphicFrameMk id="18" creationId="{44AFB6A5-B04E-41BF-8B78-D7ACBF3A5AC8}"/>
          </ac:graphicFrameMkLst>
        </pc:graphicFrameChg>
        <pc:graphicFrameChg chg="add">
          <ac:chgData name="Lucien Chen" userId="63070bf2cf137cd2" providerId="LiveId" clId="{4A1E9EDE-D731-4D26-A858-47C0B0275D06}" dt="2020-03-31T12:13:30.487" v="2948"/>
          <ac:graphicFrameMkLst>
            <pc:docMk/>
            <pc:sldMk cId="190605843" sldId="557"/>
            <ac:graphicFrameMk id="19" creationId="{2CE2A71B-1AD7-4E82-9446-AE7B27ABFEC5}"/>
          </ac:graphicFrameMkLst>
        </pc:graphicFrameChg>
        <pc:graphicFrameChg chg="del">
          <ac:chgData name="Lucien Chen" userId="63070bf2cf137cd2" providerId="LiveId" clId="{4A1E9EDE-D731-4D26-A858-47C0B0275D06}" dt="2020-03-31T12:13:30.212" v="2947" actId="478"/>
          <ac:graphicFrameMkLst>
            <pc:docMk/>
            <pc:sldMk cId="190605843" sldId="557"/>
            <ac:graphicFrameMk id="25" creationId="{4746EFEF-33C7-4193-88C8-E9C1A2CF631B}"/>
          </ac:graphicFrameMkLst>
        </pc:graphicFrameChg>
        <pc:graphicFrameChg chg="del">
          <ac:chgData name="Lucien Chen" userId="63070bf2cf137cd2" providerId="LiveId" clId="{4A1E9EDE-D731-4D26-A858-47C0B0275D06}" dt="2020-03-31T12:13:37.733" v="2951" actId="478"/>
          <ac:graphicFrameMkLst>
            <pc:docMk/>
            <pc:sldMk cId="190605843" sldId="557"/>
            <ac:graphicFrameMk id="26" creationId="{7CAC0CBD-CF20-434E-8EF4-3297DD08405D}"/>
          </ac:graphicFrameMkLst>
        </pc:graphicFrameChg>
        <pc:graphicFrameChg chg="del">
          <ac:chgData name="Lucien Chen" userId="63070bf2cf137cd2" providerId="LiveId" clId="{4A1E9EDE-D731-4D26-A858-47C0B0275D06}" dt="2020-03-31T12:13:30.212" v="2947" actId="478"/>
          <ac:graphicFrameMkLst>
            <pc:docMk/>
            <pc:sldMk cId="190605843" sldId="557"/>
            <ac:graphicFrameMk id="35" creationId="{C11269BF-2AE2-43F9-B1D1-D7595AE1F9F9}"/>
          </ac:graphicFrameMkLst>
        </pc:graphicFrameChg>
        <pc:graphicFrameChg chg="del">
          <ac:chgData name="Lucien Chen" userId="63070bf2cf137cd2" providerId="LiveId" clId="{4A1E9EDE-D731-4D26-A858-47C0B0275D06}" dt="2020-03-31T12:13:30.212" v="2947" actId="478"/>
          <ac:graphicFrameMkLst>
            <pc:docMk/>
            <pc:sldMk cId="190605843" sldId="557"/>
            <ac:graphicFrameMk id="36" creationId="{16626FA4-B6ED-4A18-9D60-5AEFC300713D}"/>
          </ac:graphicFrameMkLst>
        </pc:graphicFrameChg>
        <pc:graphicFrameChg chg="del">
          <ac:chgData name="Lucien Chen" userId="63070bf2cf137cd2" providerId="LiveId" clId="{4A1E9EDE-D731-4D26-A858-47C0B0275D06}" dt="2020-03-31T12:13:30.212" v="2947" actId="478"/>
          <ac:graphicFrameMkLst>
            <pc:docMk/>
            <pc:sldMk cId="190605843" sldId="557"/>
            <ac:graphicFrameMk id="37" creationId="{4C8B1448-555D-4D3B-8DFA-5A3C5CDC95B9}"/>
          </ac:graphicFrameMkLst>
        </pc:graphicFrameChg>
        <pc:graphicFrameChg chg="del">
          <ac:chgData name="Lucien Chen" userId="63070bf2cf137cd2" providerId="LiveId" clId="{4A1E9EDE-D731-4D26-A858-47C0B0275D06}" dt="2020-03-31T12:13:30.212" v="2947" actId="478"/>
          <ac:graphicFrameMkLst>
            <pc:docMk/>
            <pc:sldMk cId="190605843" sldId="557"/>
            <ac:graphicFrameMk id="39" creationId="{7BDE09C1-A382-4CCE-8DCF-D87080C382F4}"/>
          </ac:graphicFrameMkLst>
        </pc:graphicFrameChg>
        <pc:graphicFrameChg chg="del">
          <ac:chgData name="Lucien Chen" userId="63070bf2cf137cd2" providerId="LiveId" clId="{4A1E9EDE-D731-4D26-A858-47C0B0275D06}" dt="2020-03-31T12:13:30.212" v="2947" actId="478"/>
          <ac:graphicFrameMkLst>
            <pc:docMk/>
            <pc:sldMk cId="190605843" sldId="557"/>
            <ac:graphicFrameMk id="41" creationId="{D01BB706-15FF-417C-B3EA-D6F2D0C1C52D}"/>
          </ac:graphicFrameMkLst>
        </pc:graphicFrameChg>
        <pc:graphicFrameChg chg="del">
          <ac:chgData name="Lucien Chen" userId="63070bf2cf137cd2" providerId="LiveId" clId="{4A1E9EDE-D731-4D26-A858-47C0B0275D06}" dt="2020-03-31T12:13:38.677" v="2952" actId="478"/>
          <ac:graphicFrameMkLst>
            <pc:docMk/>
            <pc:sldMk cId="190605843" sldId="557"/>
            <ac:graphicFrameMk id="42" creationId="{51D9ACC8-8F52-4E4B-BA19-E68A591F8FA9}"/>
          </ac:graphicFrameMkLst>
        </pc:graphicFrameChg>
      </pc:sldChg>
      <pc:sldChg chg="addSp delSp modSp add modAnim">
        <pc:chgData name="Lucien Chen" userId="63070bf2cf137cd2" providerId="LiveId" clId="{4A1E9EDE-D731-4D26-A858-47C0B0275D06}" dt="2020-03-31T12:14:56.274" v="2977" actId="1076"/>
        <pc:sldMkLst>
          <pc:docMk/>
          <pc:sldMk cId="309015332" sldId="558"/>
        </pc:sldMkLst>
        <pc:spChg chg="add del">
          <ac:chgData name="Lucien Chen" userId="63070bf2cf137cd2" providerId="LiveId" clId="{4A1E9EDE-D731-4D26-A858-47C0B0275D06}" dt="2020-03-31T12:14:15.881" v="2962"/>
          <ac:spMkLst>
            <pc:docMk/>
            <pc:sldMk cId="309015332" sldId="558"/>
            <ac:spMk id="9" creationId="{8ADDBCB6-B484-4368-8A1E-C8DA20C2C592}"/>
          </ac:spMkLst>
        </pc:spChg>
        <pc:spChg chg="add del">
          <ac:chgData name="Lucien Chen" userId="63070bf2cf137cd2" providerId="LiveId" clId="{4A1E9EDE-D731-4D26-A858-47C0B0275D06}" dt="2020-03-31T12:14:15.881" v="2962"/>
          <ac:spMkLst>
            <pc:docMk/>
            <pc:sldMk cId="309015332" sldId="558"/>
            <ac:spMk id="10" creationId="{D70972DF-90A7-414E-9394-0415D03E0515}"/>
          </ac:spMkLst>
        </pc:spChg>
        <pc:spChg chg="add del mod">
          <ac:chgData name="Lucien Chen" userId="63070bf2cf137cd2" providerId="LiveId" clId="{4A1E9EDE-D731-4D26-A858-47C0B0275D06}" dt="2020-03-31T12:14:15.881" v="2962"/>
          <ac:spMkLst>
            <pc:docMk/>
            <pc:sldMk cId="309015332" sldId="558"/>
            <ac:spMk id="11" creationId="{6263C539-A1A7-4F90-A80C-A3F51FFB6E9D}"/>
          </ac:spMkLst>
        </pc:spChg>
        <pc:spChg chg="del">
          <ac:chgData name="Lucien Chen" userId="63070bf2cf137cd2" providerId="LiveId" clId="{4A1E9EDE-D731-4D26-A858-47C0B0275D06}" dt="2020-03-31T12:14:02.505" v="2956" actId="478"/>
          <ac:spMkLst>
            <pc:docMk/>
            <pc:sldMk cId="309015332" sldId="558"/>
            <ac:spMk id="15" creationId="{FBA6418A-A4FF-4935-B71B-FD939D6F840A}"/>
          </ac:spMkLst>
        </pc:spChg>
        <pc:spChg chg="del">
          <ac:chgData name="Lucien Chen" userId="63070bf2cf137cd2" providerId="LiveId" clId="{4A1E9EDE-D731-4D26-A858-47C0B0275D06}" dt="2020-03-31T12:14:01.065" v="2955" actId="478"/>
          <ac:spMkLst>
            <pc:docMk/>
            <pc:sldMk cId="309015332" sldId="558"/>
            <ac:spMk id="20" creationId="{513EEB6C-13D6-4089-B035-668FF6B0B42E}"/>
          </ac:spMkLst>
        </pc:spChg>
        <pc:spChg chg="add del">
          <ac:chgData name="Lucien Chen" userId="63070bf2cf137cd2" providerId="LiveId" clId="{4A1E9EDE-D731-4D26-A858-47C0B0275D06}" dt="2020-03-31T12:14:15.881" v="2962"/>
          <ac:spMkLst>
            <pc:docMk/>
            <pc:sldMk cId="309015332" sldId="558"/>
            <ac:spMk id="27" creationId="{DF80567F-06D8-4D84-BF5E-D65D275D4085}"/>
          </ac:spMkLst>
        </pc:spChg>
        <pc:spChg chg="add del">
          <ac:chgData name="Lucien Chen" userId="63070bf2cf137cd2" providerId="LiveId" clId="{4A1E9EDE-D731-4D26-A858-47C0B0275D06}" dt="2020-03-31T12:14:15.881" v="2962"/>
          <ac:spMkLst>
            <pc:docMk/>
            <pc:sldMk cId="309015332" sldId="558"/>
            <ac:spMk id="28" creationId="{2C667A22-AF81-4E34-A1B1-9651B9364130}"/>
          </ac:spMkLst>
        </pc:spChg>
        <pc:spChg chg="add del">
          <ac:chgData name="Lucien Chen" userId="63070bf2cf137cd2" providerId="LiveId" clId="{4A1E9EDE-D731-4D26-A858-47C0B0275D06}" dt="2020-03-31T12:14:15.881" v="2962"/>
          <ac:spMkLst>
            <pc:docMk/>
            <pc:sldMk cId="309015332" sldId="558"/>
            <ac:spMk id="29" creationId="{B89C82F4-59F3-4AA0-BA2A-F321929A9018}"/>
          </ac:spMkLst>
        </pc:spChg>
        <pc:spChg chg="add mod">
          <ac:chgData name="Lucien Chen" userId="63070bf2cf137cd2" providerId="LiveId" clId="{4A1E9EDE-D731-4D26-A858-47C0B0275D06}" dt="2020-03-31T12:14:21.668" v="2964" actId="1076"/>
          <ac:spMkLst>
            <pc:docMk/>
            <pc:sldMk cId="309015332" sldId="558"/>
            <ac:spMk id="30" creationId="{CB978223-052C-466B-A3E7-86D118847128}"/>
          </ac:spMkLst>
        </pc:spChg>
        <pc:spChg chg="add mod">
          <ac:chgData name="Lucien Chen" userId="63070bf2cf137cd2" providerId="LiveId" clId="{4A1E9EDE-D731-4D26-A858-47C0B0275D06}" dt="2020-03-31T12:14:21.668" v="2964" actId="1076"/>
          <ac:spMkLst>
            <pc:docMk/>
            <pc:sldMk cId="309015332" sldId="558"/>
            <ac:spMk id="31" creationId="{E6B3B11D-DEF8-4092-9330-EDAC93D84F00}"/>
          </ac:spMkLst>
        </pc:spChg>
        <pc:spChg chg="add mod">
          <ac:chgData name="Lucien Chen" userId="63070bf2cf137cd2" providerId="LiveId" clId="{4A1E9EDE-D731-4D26-A858-47C0B0275D06}" dt="2020-03-31T12:14:27.637" v="2968" actId="20577"/>
          <ac:spMkLst>
            <pc:docMk/>
            <pc:sldMk cId="309015332" sldId="558"/>
            <ac:spMk id="32" creationId="{3A57E434-ADD8-4C03-8DD0-5EF1911CE997}"/>
          </ac:spMkLst>
        </pc:spChg>
        <pc:spChg chg="add mod">
          <ac:chgData name="Lucien Chen" userId="63070bf2cf137cd2" providerId="LiveId" clId="{4A1E9EDE-D731-4D26-A858-47C0B0275D06}" dt="2020-03-31T12:14:21.668" v="2964" actId="1076"/>
          <ac:spMkLst>
            <pc:docMk/>
            <pc:sldMk cId="309015332" sldId="558"/>
            <ac:spMk id="42" creationId="{96BF814B-3A58-4A29-B657-6E45E9341C1C}"/>
          </ac:spMkLst>
        </pc:spChg>
        <pc:spChg chg="add mod">
          <ac:chgData name="Lucien Chen" userId="63070bf2cf137cd2" providerId="LiveId" clId="{4A1E9EDE-D731-4D26-A858-47C0B0275D06}" dt="2020-03-31T12:14:21.668" v="2964" actId="1076"/>
          <ac:spMkLst>
            <pc:docMk/>
            <pc:sldMk cId="309015332" sldId="558"/>
            <ac:spMk id="43" creationId="{F6180D98-979E-4D26-9FC5-89F685702A3C}"/>
          </ac:spMkLst>
        </pc:spChg>
        <pc:spChg chg="add mod">
          <ac:chgData name="Lucien Chen" userId="63070bf2cf137cd2" providerId="LiveId" clId="{4A1E9EDE-D731-4D26-A858-47C0B0275D06}" dt="2020-03-31T12:14:21.668" v="2964" actId="1076"/>
          <ac:spMkLst>
            <pc:docMk/>
            <pc:sldMk cId="309015332" sldId="558"/>
            <ac:spMk id="44" creationId="{06D1AF72-C2D5-478B-9CB4-91363A1D9098}"/>
          </ac:spMkLst>
        </pc:spChg>
        <pc:graphicFrameChg chg="add del">
          <ac:chgData name="Lucien Chen" userId="63070bf2cf137cd2" providerId="LiveId" clId="{4A1E9EDE-D731-4D26-A858-47C0B0275D06}" dt="2020-03-31T12:14:15.881" v="2962"/>
          <ac:graphicFrameMkLst>
            <pc:docMk/>
            <pc:sldMk cId="309015332" sldId="558"/>
            <ac:graphicFrameMk id="12" creationId="{46FD1C42-1E69-41D0-ADCE-AD52E9A0FF16}"/>
          </ac:graphicFrameMkLst>
        </pc:graphicFrameChg>
        <pc:graphicFrameChg chg="add del">
          <ac:chgData name="Lucien Chen" userId="63070bf2cf137cd2" providerId="LiveId" clId="{4A1E9EDE-D731-4D26-A858-47C0B0275D06}" dt="2020-03-31T12:14:15.881" v="2962"/>
          <ac:graphicFrameMkLst>
            <pc:docMk/>
            <pc:sldMk cId="309015332" sldId="558"/>
            <ac:graphicFrameMk id="13" creationId="{63504281-EA20-4B82-BA40-8784BAAD19E1}"/>
          </ac:graphicFrameMkLst>
        </pc:graphicFrameChg>
        <pc:graphicFrameChg chg="add del">
          <ac:chgData name="Lucien Chen" userId="63070bf2cf137cd2" providerId="LiveId" clId="{4A1E9EDE-D731-4D26-A858-47C0B0275D06}" dt="2020-03-31T12:14:15.881" v="2962"/>
          <ac:graphicFrameMkLst>
            <pc:docMk/>
            <pc:sldMk cId="309015332" sldId="558"/>
            <ac:graphicFrameMk id="14" creationId="{7AB8D25B-49D3-41FE-AC3D-ABF83DC8666F}"/>
          </ac:graphicFrameMkLst>
        </pc:graphicFrameChg>
        <pc:graphicFrameChg chg="del">
          <ac:chgData name="Lucien Chen" userId="63070bf2cf137cd2" providerId="LiveId" clId="{4A1E9EDE-D731-4D26-A858-47C0B0275D06}" dt="2020-03-31T12:14:01.065" v="2955" actId="478"/>
          <ac:graphicFrameMkLst>
            <pc:docMk/>
            <pc:sldMk cId="309015332" sldId="558"/>
            <ac:graphicFrameMk id="16" creationId="{37F146DC-6C34-4259-A12A-3018973E8484}"/>
          </ac:graphicFrameMkLst>
        </pc:graphicFrameChg>
        <pc:graphicFrameChg chg="del">
          <ac:chgData name="Lucien Chen" userId="63070bf2cf137cd2" providerId="LiveId" clId="{4A1E9EDE-D731-4D26-A858-47C0B0275D06}" dt="2020-03-31T12:14:01.065" v="2955" actId="478"/>
          <ac:graphicFrameMkLst>
            <pc:docMk/>
            <pc:sldMk cId="309015332" sldId="558"/>
            <ac:graphicFrameMk id="17" creationId="{50EBFCAA-E471-4420-8292-1D6E2E5422E8}"/>
          </ac:graphicFrameMkLst>
        </pc:graphicFrameChg>
        <pc:graphicFrameChg chg="del">
          <ac:chgData name="Lucien Chen" userId="63070bf2cf137cd2" providerId="LiveId" clId="{4A1E9EDE-D731-4D26-A858-47C0B0275D06}" dt="2020-03-31T12:14:01.065" v="2955" actId="478"/>
          <ac:graphicFrameMkLst>
            <pc:docMk/>
            <pc:sldMk cId="309015332" sldId="558"/>
            <ac:graphicFrameMk id="18" creationId="{44AFB6A5-B04E-41BF-8B78-D7ACBF3A5AC8}"/>
          </ac:graphicFrameMkLst>
        </pc:graphicFrameChg>
        <pc:graphicFrameChg chg="del">
          <ac:chgData name="Lucien Chen" userId="63070bf2cf137cd2" providerId="LiveId" clId="{4A1E9EDE-D731-4D26-A858-47C0B0275D06}" dt="2020-03-31T12:14:01.065" v="2955" actId="478"/>
          <ac:graphicFrameMkLst>
            <pc:docMk/>
            <pc:sldMk cId="309015332" sldId="558"/>
            <ac:graphicFrameMk id="19" creationId="{2CE2A71B-1AD7-4E82-9446-AE7B27ABFEC5}"/>
          </ac:graphicFrameMkLst>
        </pc:graphicFrameChg>
        <pc:graphicFrameChg chg="add del">
          <ac:chgData name="Lucien Chen" userId="63070bf2cf137cd2" providerId="LiveId" clId="{4A1E9EDE-D731-4D26-A858-47C0B0275D06}" dt="2020-03-31T12:14:15.881" v="2962"/>
          <ac:graphicFrameMkLst>
            <pc:docMk/>
            <pc:sldMk cId="309015332" sldId="558"/>
            <ac:graphicFrameMk id="21" creationId="{E34CF532-129E-49E1-AB4F-DA14F3E4BEF9}"/>
          </ac:graphicFrameMkLst>
        </pc:graphicFrameChg>
        <pc:graphicFrameChg chg="add del">
          <ac:chgData name="Lucien Chen" userId="63070bf2cf137cd2" providerId="LiveId" clId="{4A1E9EDE-D731-4D26-A858-47C0B0275D06}" dt="2020-03-31T12:14:15.881" v="2962"/>
          <ac:graphicFrameMkLst>
            <pc:docMk/>
            <pc:sldMk cId="309015332" sldId="558"/>
            <ac:graphicFrameMk id="22" creationId="{060C28E7-8FAB-4331-80FD-DC02A97DDC5C}"/>
          </ac:graphicFrameMkLst>
        </pc:graphicFrameChg>
        <pc:graphicFrameChg chg="add del">
          <ac:chgData name="Lucien Chen" userId="63070bf2cf137cd2" providerId="LiveId" clId="{4A1E9EDE-D731-4D26-A858-47C0B0275D06}" dt="2020-03-31T12:14:15.881" v="2962"/>
          <ac:graphicFrameMkLst>
            <pc:docMk/>
            <pc:sldMk cId="309015332" sldId="558"/>
            <ac:graphicFrameMk id="23" creationId="{E15C0F02-5101-4B9A-B762-388F6644E1A1}"/>
          </ac:graphicFrameMkLst>
        </pc:graphicFrameChg>
        <pc:graphicFrameChg chg="add del">
          <ac:chgData name="Lucien Chen" userId="63070bf2cf137cd2" providerId="LiveId" clId="{4A1E9EDE-D731-4D26-A858-47C0B0275D06}" dt="2020-03-31T12:14:15.881" v="2962"/>
          <ac:graphicFrameMkLst>
            <pc:docMk/>
            <pc:sldMk cId="309015332" sldId="558"/>
            <ac:graphicFrameMk id="24" creationId="{1C49B285-9F98-4B63-B774-65617958E047}"/>
          </ac:graphicFrameMkLst>
        </pc:graphicFrameChg>
        <pc:graphicFrameChg chg="add del">
          <ac:chgData name="Lucien Chen" userId="63070bf2cf137cd2" providerId="LiveId" clId="{4A1E9EDE-D731-4D26-A858-47C0B0275D06}" dt="2020-03-31T12:14:15.881" v="2962"/>
          <ac:graphicFrameMkLst>
            <pc:docMk/>
            <pc:sldMk cId="309015332" sldId="558"/>
            <ac:graphicFrameMk id="25" creationId="{4DE0CC29-78ED-4041-A4D1-B2226B113486}"/>
          </ac:graphicFrameMkLst>
        </pc:graphicFrameChg>
        <pc:graphicFrameChg chg="add del">
          <ac:chgData name="Lucien Chen" userId="63070bf2cf137cd2" providerId="LiveId" clId="{4A1E9EDE-D731-4D26-A858-47C0B0275D06}" dt="2020-03-31T12:14:15.881" v="2962"/>
          <ac:graphicFrameMkLst>
            <pc:docMk/>
            <pc:sldMk cId="309015332" sldId="558"/>
            <ac:graphicFrameMk id="26" creationId="{8B94E258-E315-414B-B100-940F5E994B23}"/>
          </ac:graphicFrameMkLst>
        </pc:graphicFrameChg>
        <pc:graphicFrameChg chg="add mod">
          <ac:chgData name="Lucien Chen" userId="63070bf2cf137cd2" providerId="LiveId" clId="{4A1E9EDE-D731-4D26-A858-47C0B0275D06}" dt="2020-03-31T12:14:21.668" v="2964" actId="1076"/>
          <ac:graphicFrameMkLst>
            <pc:docMk/>
            <pc:sldMk cId="309015332" sldId="558"/>
            <ac:graphicFrameMk id="33" creationId="{E7C3A298-F27C-4B98-8B54-BB7CE527C6D5}"/>
          </ac:graphicFrameMkLst>
        </pc:graphicFrameChg>
        <pc:graphicFrameChg chg="add mod">
          <ac:chgData name="Lucien Chen" userId="63070bf2cf137cd2" providerId="LiveId" clId="{4A1E9EDE-D731-4D26-A858-47C0B0275D06}" dt="2020-03-31T12:14:25.779" v="2967" actId="1076"/>
          <ac:graphicFrameMkLst>
            <pc:docMk/>
            <pc:sldMk cId="309015332" sldId="558"/>
            <ac:graphicFrameMk id="34" creationId="{9BDCB552-D07A-46F2-B9C4-A8A1E5AB7A1E}"/>
          </ac:graphicFrameMkLst>
        </pc:graphicFrameChg>
        <pc:graphicFrameChg chg="add mod">
          <ac:chgData name="Lucien Chen" userId="63070bf2cf137cd2" providerId="LiveId" clId="{4A1E9EDE-D731-4D26-A858-47C0B0275D06}" dt="2020-03-31T12:14:49.723" v="2975" actId="1076"/>
          <ac:graphicFrameMkLst>
            <pc:docMk/>
            <pc:sldMk cId="309015332" sldId="558"/>
            <ac:graphicFrameMk id="35" creationId="{115DB1E5-4F66-4CE9-A8B8-E98351569CAD}"/>
          </ac:graphicFrameMkLst>
        </pc:graphicFrameChg>
        <pc:graphicFrameChg chg="add mod">
          <ac:chgData name="Lucien Chen" userId="63070bf2cf137cd2" providerId="LiveId" clId="{4A1E9EDE-D731-4D26-A858-47C0B0275D06}" dt="2020-03-31T12:14:53.531" v="2976" actId="1076"/>
          <ac:graphicFrameMkLst>
            <pc:docMk/>
            <pc:sldMk cId="309015332" sldId="558"/>
            <ac:graphicFrameMk id="36" creationId="{186727E4-1855-47B2-AE29-2286C1678359}"/>
          </ac:graphicFrameMkLst>
        </pc:graphicFrameChg>
        <pc:graphicFrameChg chg="add mod">
          <ac:chgData name="Lucien Chen" userId="63070bf2cf137cd2" providerId="LiveId" clId="{4A1E9EDE-D731-4D26-A858-47C0B0275D06}" dt="2020-03-31T12:14:56.274" v="2977" actId="1076"/>
          <ac:graphicFrameMkLst>
            <pc:docMk/>
            <pc:sldMk cId="309015332" sldId="558"/>
            <ac:graphicFrameMk id="37" creationId="{C8FCDDA0-F9D7-41C5-96FC-ADE072BF92C5}"/>
          </ac:graphicFrameMkLst>
        </pc:graphicFrameChg>
        <pc:graphicFrameChg chg="add mod">
          <ac:chgData name="Lucien Chen" userId="63070bf2cf137cd2" providerId="LiveId" clId="{4A1E9EDE-D731-4D26-A858-47C0B0275D06}" dt="2020-03-31T12:14:34.149" v="2970" actId="1076"/>
          <ac:graphicFrameMkLst>
            <pc:docMk/>
            <pc:sldMk cId="309015332" sldId="558"/>
            <ac:graphicFrameMk id="38" creationId="{B8C76D87-F89D-448C-A6AE-7B7CB3B5A9F0}"/>
          </ac:graphicFrameMkLst>
        </pc:graphicFrameChg>
        <pc:graphicFrameChg chg="add mod">
          <ac:chgData name="Lucien Chen" userId="63070bf2cf137cd2" providerId="LiveId" clId="{4A1E9EDE-D731-4D26-A858-47C0B0275D06}" dt="2020-03-31T12:14:37.779" v="2971" actId="1076"/>
          <ac:graphicFrameMkLst>
            <pc:docMk/>
            <pc:sldMk cId="309015332" sldId="558"/>
            <ac:graphicFrameMk id="39" creationId="{D46A4EF7-2E5E-41AC-91E0-3D0A89B6A07B}"/>
          </ac:graphicFrameMkLst>
        </pc:graphicFrameChg>
        <pc:graphicFrameChg chg="add mod">
          <ac:chgData name="Lucien Chen" userId="63070bf2cf137cd2" providerId="LiveId" clId="{4A1E9EDE-D731-4D26-A858-47C0B0275D06}" dt="2020-03-31T12:14:32.335" v="2969" actId="1076"/>
          <ac:graphicFrameMkLst>
            <pc:docMk/>
            <pc:sldMk cId="309015332" sldId="558"/>
            <ac:graphicFrameMk id="40" creationId="{4D2CF8CF-A344-425B-B1F4-9823061A2F29}"/>
          </ac:graphicFrameMkLst>
        </pc:graphicFrameChg>
        <pc:graphicFrameChg chg="add mod">
          <ac:chgData name="Lucien Chen" userId="63070bf2cf137cd2" providerId="LiveId" clId="{4A1E9EDE-D731-4D26-A858-47C0B0275D06}" dt="2020-03-31T12:14:39.962" v="2972" actId="1076"/>
          <ac:graphicFrameMkLst>
            <pc:docMk/>
            <pc:sldMk cId="309015332" sldId="558"/>
            <ac:graphicFrameMk id="41" creationId="{C1BC57E1-70FD-49F9-9538-864AAA8E5D05}"/>
          </ac:graphicFrameMkLst>
        </pc:graphicFrameChg>
      </pc:sldChg>
      <pc:sldChg chg="addSp delSp modSp add modAnim">
        <pc:chgData name="Lucien Chen" userId="63070bf2cf137cd2" providerId="LiveId" clId="{4A1E9EDE-D731-4D26-A858-47C0B0275D06}" dt="2020-03-31T12:15:45.131" v="2981" actId="1076"/>
        <pc:sldMkLst>
          <pc:docMk/>
          <pc:sldMk cId="18140128" sldId="559"/>
        </pc:sldMkLst>
        <pc:spChg chg="add mod">
          <ac:chgData name="Lucien Chen" userId="63070bf2cf137cd2" providerId="LiveId" clId="{4A1E9EDE-D731-4D26-A858-47C0B0275D06}" dt="2020-03-31T12:15:45.131" v="2981" actId="1076"/>
          <ac:spMkLst>
            <pc:docMk/>
            <pc:sldMk cId="18140128" sldId="559"/>
            <ac:spMk id="18" creationId="{FA75B96B-CBF0-4D75-BDEC-689A094B34B9}"/>
          </ac:spMkLst>
        </pc:spChg>
        <pc:spChg chg="add mod">
          <ac:chgData name="Lucien Chen" userId="63070bf2cf137cd2" providerId="LiveId" clId="{4A1E9EDE-D731-4D26-A858-47C0B0275D06}" dt="2020-03-31T12:15:45.131" v="2981" actId="1076"/>
          <ac:spMkLst>
            <pc:docMk/>
            <pc:sldMk cId="18140128" sldId="559"/>
            <ac:spMk id="20" creationId="{9987DDB2-51B3-4249-A6AA-E7B1C731BB27}"/>
          </ac:spMkLst>
        </pc:spChg>
        <pc:spChg chg="add mod">
          <ac:chgData name="Lucien Chen" userId="63070bf2cf137cd2" providerId="LiveId" clId="{4A1E9EDE-D731-4D26-A858-47C0B0275D06}" dt="2020-03-31T12:15:45.131" v="2981" actId="1076"/>
          <ac:spMkLst>
            <pc:docMk/>
            <pc:sldMk cId="18140128" sldId="559"/>
            <ac:spMk id="21" creationId="{6E1B5EAD-098B-438E-8042-F2CDB3A20E08}"/>
          </ac:spMkLst>
        </pc:spChg>
        <pc:spChg chg="add mod">
          <ac:chgData name="Lucien Chen" userId="63070bf2cf137cd2" providerId="LiveId" clId="{4A1E9EDE-D731-4D26-A858-47C0B0275D06}" dt="2020-03-31T12:15:45.131" v="2981" actId="1076"/>
          <ac:spMkLst>
            <pc:docMk/>
            <pc:sldMk cId="18140128" sldId="559"/>
            <ac:spMk id="23" creationId="{2DC8C667-E5FF-4568-A737-D9F01CDF940C}"/>
          </ac:spMkLst>
        </pc:spChg>
        <pc:spChg chg="add mod">
          <ac:chgData name="Lucien Chen" userId="63070bf2cf137cd2" providerId="LiveId" clId="{4A1E9EDE-D731-4D26-A858-47C0B0275D06}" dt="2020-03-31T12:15:45.131" v="2981" actId="1076"/>
          <ac:spMkLst>
            <pc:docMk/>
            <pc:sldMk cId="18140128" sldId="559"/>
            <ac:spMk id="24" creationId="{B92400E4-434E-468A-9FF2-54BE19AAF4CA}"/>
          </ac:spMkLst>
        </pc:spChg>
        <pc:spChg chg="add mod">
          <ac:chgData name="Lucien Chen" userId="63070bf2cf137cd2" providerId="LiveId" clId="{4A1E9EDE-D731-4D26-A858-47C0B0275D06}" dt="2020-03-31T12:15:45.131" v="2981" actId="1076"/>
          <ac:spMkLst>
            <pc:docMk/>
            <pc:sldMk cId="18140128" sldId="559"/>
            <ac:spMk id="25" creationId="{148297E6-FCAE-45C3-8039-3219C93A164A}"/>
          </ac:spMkLst>
        </pc:spChg>
        <pc:spChg chg="add mod">
          <ac:chgData name="Lucien Chen" userId="63070bf2cf137cd2" providerId="LiveId" clId="{4A1E9EDE-D731-4D26-A858-47C0B0275D06}" dt="2020-03-31T12:15:45.131" v="2981" actId="1076"/>
          <ac:spMkLst>
            <pc:docMk/>
            <pc:sldMk cId="18140128" sldId="559"/>
            <ac:spMk id="27" creationId="{D0D9FB06-CAC3-4182-B3EF-1EF5B976AA73}"/>
          </ac:spMkLst>
        </pc:spChg>
        <pc:spChg chg="add mod">
          <ac:chgData name="Lucien Chen" userId="63070bf2cf137cd2" providerId="LiveId" clId="{4A1E9EDE-D731-4D26-A858-47C0B0275D06}" dt="2020-03-31T12:15:45.131" v="2981" actId="1076"/>
          <ac:spMkLst>
            <pc:docMk/>
            <pc:sldMk cId="18140128" sldId="559"/>
            <ac:spMk id="29" creationId="{8E6C9442-9973-464A-9741-76B549135EE8}"/>
          </ac:spMkLst>
        </pc:spChg>
        <pc:spChg chg="del">
          <ac:chgData name="Lucien Chen" userId="63070bf2cf137cd2" providerId="LiveId" clId="{4A1E9EDE-D731-4D26-A858-47C0B0275D06}" dt="2020-03-31T12:15:35.075" v="2979" actId="478"/>
          <ac:spMkLst>
            <pc:docMk/>
            <pc:sldMk cId="18140128" sldId="559"/>
            <ac:spMk id="30" creationId="{CB978223-052C-466B-A3E7-86D118847128}"/>
          </ac:spMkLst>
        </pc:spChg>
        <pc:spChg chg="del">
          <ac:chgData name="Lucien Chen" userId="63070bf2cf137cd2" providerId="LiveId" clId="{4A1E9EDE-D731-4D26-A858-47C0B0275D06}" dt="2020-03-31T12:15:35.075" v="2979" actId="478"/>
          <ac:spMkLst>
            <pc:docMk/>
            <pc:sldMk cId="18140128" sldId="559"/>
            <ac:spMk id="31" creationId="{E6B3B11D-DEF8-4092-9330-EDAC93D84F00}"/>
          </ac:spMkLst>
        </pc:spChg>
        <pc:spChg chg="del">
          <ac:chgData name="Lucien Chen" userId="63070bf2cf137cd2" providerId="LiveId" clId="{4A1E9EDE-D731-4D26-A858-47C0B0275D06}" dt="2020-03-31T12:15:35.075" v="2979" actId="478"/>
          <ac:spMkLst>
            <pc:docMk/>
            <pc:sldMk cId="18140128" sldId="559"/>
            <ac:spMk id="32" creationId="{3A57E434-ADD8-4C03-8DD0-5EF1911CE997}"/>
          </ac:spMkLst>
        </pc:spChg>
        <pc:spChg chg="del">
          <ac:chgData name="Lucien Chen" userId="63070bf2cf137cd2" providerId="LiveId" clId="{4A1E9EDE-D731-4D26-A858-47C0B0275D06}" dt="2020-03-31T12:15:35.075" v="2979" actId="478"/>
          <ac:spMkLst>
            <pc:docMk/>
            <pc:sldMk cId="18140128" sldId="559"/>
            <ac:spMk id="42" creationId="{96BF814B-3A58-4A29-B657-6E45E9341C1C}"/>
          </ac:spMkLst>
        </pc:spChg>
        <pc:spChg chg="del">
          <ac:chgData name="Lucien Chen" userId="63070bf2cf137cd2" providerId="LiveId" clId="{4A1E9EDE-D731-4D26-A858-47C0B0275D06}" dt="2020-03-31T12:15:35.075" v="2979" actId="478"/>
          <ac:spMkLst>
            <pc:docMk/>
            <pc:sldMk cId="18140128" sldId="559"/>
            <ac:spMk id="43" creationId="{F6180D98-979E-4D26-9FC5-89F685702A3C}"/>
          </ac:spMkLst>
        </pc:spChg>
        <pc:spChg chg="del">
          <ac:chgData name="Lucien Chen" userId="63070bf2cf137cd2" providerId="LiveId" clId="{4A1E9EDE-D731-4D26-A858-47C0B0275D06}" dt="2020-03-31T12:15:35.075" v="2979" actId="478"/>
          <ac:spMkLst>
            <pc:docMk/>
            <pc:sldMk cId="18140128" sldId="559"/>
            <ac:spMk id="44" creationId="{06D1AF72-C2D5-478B-9CB4-91363A1D9098}"/>
          </ac:spMkLst>
        </pc:spChg>
        <pc:spChg chg="add mod">
          <ac:chgData name="Lucien Chen" userId="63070bf2cf137cd2" providerId="LiveId" clId="{4A1E9EDE-D731-4D26-A858-47C0B0275D06}" dt="2020-03-31T12:15:45.131" v="2981" actId="1076"/>
          <ac:spMkLst>
            <pc:docMk/>
            <pc:sldMk cId="18140128" sldId="559"/>
            <ac:spMk id="45" creationId="{7E0B3C00-F23A-46FB-80E0-2E728EAA445F}"/>
          </ac:spMkLst>
        </pc:spChg>
        <pc:graphicFrameChg chg="add mod">
          <ac:chgData name="Lucien Chen" userId="63070bf2cf137cd2" providerId="LiveId" clId="{4A1E9EDE-D731-4D26-A858-47C0B0275D06}" dt="2020-03-31T12:15:45.131" v="2981" actId="1076"/>
          <ac:graphicFrameMkLst>
            <pc:docMk/>
            <pc:sldMk cId="18140128" sldId="559"/>
            <ac:graphicFrameMk id="19" creationId="{6ED3FA30-664F-4044-98D1-763C7ED58E3D}"/>
          </ac:graphicFrameMkLst>
        </pc:graphicFrameChg>
        <pc:graphicFrameChg chg="add mod">
          <ac:chgData name="Lucien Chen" userId="63070bf2cf137cd2" providerId="LiveId" clId="{4A1E9EDE-D731-4D26-A858-47C0B0275D06}" dt="2020-03-31T12:15:45.131" v="2981" actId="1076"/>
          <ac:graphicFrameMkLst>
            <pc:docMk/>
            <pc:sldMk cId="18140128" sldId="559"/>
            <ac:graphicFrameMk id="22" creationId="{DF397901-8BD8-40BA-A63C-13CC5CC22AA0}"/>
          </ac:graphicFrameMkLst>
        </pc:graphicFrameChg>
        <pc:graphicFrameChg chg="add mod">
          <ac:chgData name="Lucien Chen" userId="63070bf2cf137cd2" providerId="LiveId" clId="{4A1E9EDE-D731-4D26-A858-47C0B0275D06}" dt="2020-03-31T12:15:45.131" v="2981" actId="1076"/>
          <ac:graphicFrameMkLst>
            <pc:docMk/>
            <pc:sldMk cId="18140128" sldId="559"/>
            <ac:graphicFrameMk id="26" creationId="{3CF57B4E-6B7E-4E61-A6EC-D20A2ABAC901}"/>
          </ac:graphicFrameMkLst>
        </pc:graphicFrameChg>
        <pc:graphicFrameChg chg="add mod">
          <ac:chgData name="Lucien Chen" userId="63070bf2cf137cd2" providerId="LiveId" clId="{4A1E9EDE-D731-4D26-A858-47C0B0275D06}" dt="2020-03-31T12:15:45.131" v="2981" actId="1076"/>
          <ac:graphicFrameMkLst>
            <pc:docMk/>
            <pc:sldMk cId="18140128" sldId="559"/>
            <ac:graphicFrameMk id="28" creationId="{E13757F8-D457-4AA1-AB7C-BF9411B659DC}"/>
          </ac:graphicFrameMkLst>
        </pc:graphicFrameChg>
        <pc:graphicFrameChg chg="del">
          <ac:chgData name="Lucien Chen" userId="63070bf2cf137cd2" providerId="LiveId" clId="{4A1E9EDE-D731-4D26-A858-47C0B0275D06}" dt="2020-03-31T12:15:35.075" v="2979" actId="478"/>
          <ac:graphicFrameMkLst>
            <pc:docMk/>
            <pc:sldMk cId="18140128" sldId="559"/>
            <ac:graphicFrameMk id="33" creationId="{E7C3A298-F27C-4B98-8B54-BB7CE527C6D5}"/>
          </ac:graphicFrameMkLst>
        </pc:graphicFrameChg>
        <pc:graphicFrameChg chg="del">
          <ac:chgData name="Lucien Chen" userId="63070bf2cf137cd2" providerId="LiveId" clId="{4A1E9EDE-D731-4D26-A858-47C0B0275D06}" dt="2020-03-31T12:15:35.075" v="2979" actId="478"/>
          <ac:graphicFrameMkLst>
            <pc:docMk/>
            <pc:sldMk cId="18140128" sldId="559"/>
            <ac:graphicFrameMk id="34" creationId="{9BDCB552-D07A-46F2-B9C4-A8A1E5AB7A1E}"/>
          </ac:graphicFrameMkLst>
        </pc:graphicFrameChg>
        <pc:graphicFrameChg chg="del">
          <ac:chgData name="Lucien Chen" userId="63070bf2cf137cd2" providerId="LiveId" clId="{4A1E9EDE-D731-4D26-A858-47C0B0275D06}" dt="2020-03-31T12:15:35.075" v="2979" actId="478"/>
          <ac:graphicFrameMkLst>
            <pc:docMk/>
            <pc:sldMk cId="18140128" sldId="559"/>
            <ac:graphicFrameMk id="35" creationId="{115DB1E5-4F66-4CE9-A8B8-E98351569CAD}"/>
          </ac:graphicFrameMkLst>
        </pc:graphicFrameChg>
        <pc:graphicFrameChg chg="del">
          <ac:chgData name="Lucien Chen" userId="63070bf2cf137cd2" providerId="LiveId" clId="{4A1E9EDE-D731-4D26-A858-47C0B0275D06}" dt="2020-03-31T12:15:35.075" v="2979" actId="478"/>
          <ac:graphicFrameMkLst>
            <pc:docMk/>
            <pc:sldMk cId="18140128" sldId="559"/>
            <ac:graphicFrameMk id="36" creationId="{186727E4-1855-47B2-AE29-2286C1678359}"/>
          </ac:graphicFrameMkLst>
        </pc:graphicFrameChg>
        <pc:graphicFrameChg chg="del">
          <ac:chgData name="Lucien Chen" userId="63070bf2cf137cd2" providerId="LiveId" clId="{4A1E9EDE-D731-4D26-A858-47C0B0275D06}" dt="2020-03-31T12:15:35.075" v="2979" actId="478"/>
          <ac:graphicFrameMkLst>
            <pc:docMk/>
            <pc:sldMk cId="18140128" sldId="559"/>
            <ac:graphicFrameMk id="37" creationId="{C8FCDDA0-F9D7-41C5-96FC-ADE072BF92C5}"/>
          </ac:graphicFrameMkLst>
        </pc:graphicFrameChg>
        <pc:graphicFrameChg chg="del">
          <ac:chgData name="Lucien Chen" userId="63070bf2cf137cd2" providerId="LiveId" clId="{4A1E9EDE-D731-4D26-A858-47C0B0275D06}" dt="2020-03-31T12:15:35.075" v="2979" actId="478"/>
          <ac:graphicFrameMkLst>
            <pc:docMk/>
            <pc:sldMk cId="18140128" sldId="559"/>
            <ac:graphicFrameMk id="38" creationId="{B8C76D87-F89D-448C-A6AE-7B7CB3B5A9F0}"/>
          </ac:graphicFrameMkLst>
        </pc:graphicFrameChg>
        <pc:graphicFrameChg chg="del">
          <ac:chgData name="Lucien Chen" userId="63070bf2cf137cd2" providerId="LiveId" clId="{4A1E9EDE-D731-4D26-A858-47C0B0275D06}" dt="2020-03-31T12:15:35.075" v="2979" actId="478"/>
          <ac:graphicFrameMkLst>
            <pc:docMk/>
            <pc:sldMk cId="18140128" sldId="559"/>
            <ac:graphicFrameMk id="39" creationId="{D46A4EF7-2E5E-41AC-91E0-3D0A89B6A07B}"/>
          </ac:graphicFrameMkLst>
        </pc:graphicFrameChg>
        <pc:graphicFrameChg chg="del">
          <ac:chgData name="Lucien Chen" userId="63070bf2cf137cd2" providerId="LiveId" clId="{4A1E9EDE-D731-4D26-A858-47C0B0275D06}" dt="2020-03-31T12:15:35.075" v="2979" actId="478"/>
          <ac:graphicFrameMkLst>
            <pc:docMk/>
            <pc:sldMk cId="18140128" sldId="559"/>
            <ac:graphicFrameMk id="40" creationId="{4D2CF8CF-A344-425B-B1F4-9823061A2F29}"/>
          </ac:graphicFrameMkLst>
        </pc:graphicFrameChg>
        <pc:graphicFrameChg chg="del">
          <ac:chgData name="Lucien Chen" userId="63070bf2cf137cd2" providerId="LiveId" clId="{4A1E9EDE-D731-4D26-A858-47C0B0275D06}" dt="2020-03-31T12:15:35.075" v="2979" actId="478"/>
          <ac:graphicFrameMkLst>
            <pc:docMk/>
            <pc:sldMk cId="18140128" sldId="559"/>
            <ac:graphicFrameMk id="41" creationId="{C1BC57E1-70FD-49F9-9538-864AAA8E5D05}"/>
          </ac:graphicFrameMkLst>
        </pc:graphicFrameChg>
      </pc:sldChg>
      <pc:sldChg chg="addSp delSp modSp add modAnim">
        <pc:chgData name="Lucien Chen" userId="63070bf2cf137cd2" providerId="LiveId" clId="{4A1E9EDE-D731-4D26-A858-47C0B0275D06}" dt="2020-03-31T12:16:29.622" v="3017" actId="478"/>
        <pc:sldMkLst>
          <pc:docMk/>
          <pc:sldMk cId="1809279034" sldId="560"/>
        </pc:sldMkLst>
        <pc:spChg chg="mod">
          <ac:chgData name="Lucien Chen" userId="63070bf2cf137cd2" providerId="LiveId" clId="{4A1E9EDE-D731-4D26-A858-47C0B0275D06}" dt="2020-03-31T12:16:07.782" v="3009"/>
          <ac:spMkLst>
            <pc:docMk/>
            <pc:sldMk cId="1809279034" sldId="560"/>
            <ac:spMk id="4" creationId="{E03FF025-F07E-4A62-8230-43EBE7EA2A88}"/>
          </ac:spMkLst>
        </pc:spChg>
        <pc:spChg chg="add del mod">
          <ac:chgData name="Lucien Chen" userId="63070bf2cf137cd2" providerId="LiveId" clId="{4A1E9EDE-D731-4D26-A858-47C0B0275D06}" dt="2020-03-31T12:16:24.507" v="3014" actId="478"/>
          <ac:spMkLst>
            <pc:docMk/>
            <pc:sldMk cId="1809279034" sldId="560"/>
            <ac:spMk id="16" creationId="{5D1C00D9-E87E-4243-8E65-E3C14C6360DF}"/>
          </ac:spMkLst>
        </pc:spChg>
        <pc:spChg chg="add del mod">
          <ac:chgData name="Lucien Chen" userId="63070bf2cf137cd2" providerId="LiveId" clId="{4A1E9EDE-D731-4D26-A858-47C0B0275D06}" dt="2020-03-31T12:16:29.622" v="3017" actId="478"/>
          <ac:spMkLst>
            <pc:docMk/>
            <pc:sldMk cId="1809279034" sldId="560"/>
            <ac:spMk id="17" creationId="{75C97BCA-8B58-43A0-99D4-074626F35AA5}"/>
          </ac:spMkLst>
        </pc:spChg>
        <pc:spChg chg="del">
          <ac:chgData name="Lucien Chen" userId="63070bf2cf137cd2" providerId="LiveId" clId="{4A1E9EDE-D731-4D26-A858-47C0B0275D06}" dt="2020-03-31T12:16:12.144" v="3010" actId="478"/>
          <ac:spMkLst>
            <pc:docMk/>
            <pc:sldMk cId="1809279034" sldId="560"/>
            <ac:spMk id="18" creationId="{FA75B96B-CBF0-4D75-BDEC-689A094B34B9}"/>
          </ac:spMkLst>
        </pc:spChg>
        <pc:spChg chg="del">
          <ac:chgData name="Lucien Chen" userId="63070bf2cf137cd2" providerId="LiveId" clId="{4A1E9EDE-D731-4D26-A858-47C0B0275D06}" dt="2020-03-31T12:16:12.144" v="3010" actId="478"/>
          <ac:spMkLst>
            <pc:docMk/>
            <pc:sldMk cId="1809279034" sldId="560"/>
            <ac:spMk id="20" creationId="{9987DDB2-51B3-4249-A6AA-E7B1C731BB27}"/>
          </ac:spMkLst>
        </pc:spChg>
        <pc:spChg chg="del">
          <ac:chgData name="Lucien Chen" userId="63070bf2cf137cd2" providerId="LiveId" clId="{4A1E9EDE-D731-4D26-A858-47C0B0275D06}" dt="2020-03-31T12:16:12.144" v="3010" actId="478"/>
          <ac:spMkLst>
            <pc:docMk/>
            <pc:sldMk cId="1809279034" sldId="560"/>
            <ac:spMk id="21" creationId="{6E1B5EAD-098B-438E-8042-F2CDB3A20E08}"/>
          </ac:spMkLst>
        </pc:spChg>
        <pc:spChg chg="del">
          <ac:chgData name="Lucien Chen" userId="63070bf2cf137cd2" providerId="LiveId" clId="{4A1E9EDE-D731-4D26-A858-47C0B0275D06}" dt="2020-03-31T12:16:12.144" v="3010" actId="478"/>
          <ac:spMkLst>
            <pc:docMk/>
            <pc:sldMk cId="1809279034" sldId="560"/>
            <ac:spMk id="23" creationId="{2DC8C667-E5FF-4568-A737-D9F01CDF940C}"/>
          </ac:spMkLst>
        </pc:spChg>
        <pc:spChg chg="del">
          <ac:chgData name="Lucien Chen" userId="63070bf2cf137cd2" providerId="LiveId" clId="{4A1E9EDE-D731-4D26-A858-47C0B0275D06}" dt="2020-03-31T12:16:12.144" v="3010" actId="478"/>
          <ac:spMkLst>
            <pc:docMk/>
            <pc:sldMk cId="1809279034" sldId="560"/>
            <ac:spMk id="24" creationId="{B92400E4-434E-468A-9FF2-54BE19AAF4CA}"/>
          </ac:spMkLst>
        </pc:spChg>
        <pc:spChg chg="del">
          <ac:chgData name="Lucien Chen" userId="63070bf2cf137cd2" providerId="LiveId" clId="{4A1E9EDE-D731-4D26-A858-47C0B0275D06}" dt="2020-03-31T12:16:12.144" v="3010" actId="478"/>
          <ac:spMkLst>
            <pc:docMk/>
            <pc:sldMk cId="1809279034" sldId="560"/>
            <ac:spMk id="25" creationId="{148297E6-FCAE-45C3-8039-3219C93A164A}"/>
          </ac:spMkLst>
        </pc:spChg>
        <pc:spChg chg="del">
          <ac:chgData name="Lucien Chen" userId="63070bf2cf137cd2" providerId="LiveId" clId="{4A1E9EDE-D731-4D26-A858-47C0B0275D06}" dt="2020-03-31T12:16:12.144" v="3010" actId="478"/>
          <ac:spMkLst>
            <pc:docMk/>
            <pc:sldMk cId="1809279034" sldId="560"/>
            <ac:spMk id="27" creationId="{D0D9FB06-CAC3-4182-B3EF-1EF5B976AA73}"/>
          </ac:spMkLst>
        </pc:spChg>
        <pc:spChg chg="del">
          <ac:chgData name="Lucien Chen" userId="63070bf2cf137cd2" providerId="LiveId" clId="{4A1E9EDE-D731-4D26-A858-47C0B0275D06}" dt="2020-03-31T12:16:12.144" v="3010" actId="478"/>
          <ac:spMkLst>
            <pc:docMk/>
            <pc:sldMk cId="1809279034" sldId="560"/>
            <ac:spMk id="29" creationId="{8E6C9442-9973-464A-9741-76B549135EE8}"/>
          </ac:spMkLst>
        </pc:spChg>
        <pc:spChg chg="add mod">
          <ac:chgData name="Lucien Chen" userId="63070bf2cf137cd2" providerId="LiveId" clId="{4A1E9EDE-D731-4D26-A858-47C0B0275D06}" dt="2020-03-31T12:16:22.371" v="3013" actId="1076"/>
          <ac:spMkLst>
            <pc:docMk/>
            <pc:sldMk cId="1809279034" sldId="560"/>
            <ac:spMk id="30" creationId="{BE2B1997-99A5-4C34-BA40-61B9ABDE57CC}"/>
          </ac:spMkLst>
        </pc:spChg>
        <pc:spChg chg="add mod">
          <ac:chgData name="Lucien Chen" userId="63070bf2cf137cd2" providerId="LiveId" clId="{4A1E9EDE-D731-4D26-A858-47C0B0275D06}" dt="2020-03-31T12:16:22.371" v="3013" actId="1076"/>
          <ac:spMkLst>
            <pc:docMk/>
            <pc:sldMk cId="1809279034" sldId="560"/>
            <ac:spMk id="32" creationId="{5AC0D630-1316-4E57-B974-D3F26E2DC947}"/>
          </ac:spMkLst>
        </pc:spChg>
        <pc:spChg chg="add del mod">
          <ac:chgData name="Lucien Chen" userId="63070bf2cf137cd2" providerId="LiveId" clId="{4A1E9EDE-D731-4D26-A858-47C0B0275D06}" dt="2020-03-31T12:16:26.823" v="3016" actId="478"/>
          <ac:spMkLst>
            <pc:docMk/>
            <pc:sldMk cId="1809279034" sldId="560"/>
            <ac:spMk id="33" creationId="{1DA20468-1DB8-4B84-A1A7-93344584223B}"/>
          </ac:spMkLst>
        </pc:spChg>
        <pc:spChg chg="del">
          <ac:chgData name="Lucien Chen" userId="63070bf2cf137cd2" providerId="LiveId" clId="{4A1E9EDE-D731-4D26-A858-47C0B0275D06}" dt="2020-03-31T12:16:12.144" v="3010" actId="478"/>
          <ac:spMkLst>
            <pc:docMk/>
            <pc:sldMk cId="1809279034" sldId="560"/>
            <ac:spMk id="45" creationId="{7E0B3C00-F23A-46FB-80E0-2E728EAA445F}"/>
          </ac:spMkLst>
        </pc:spChg>
        <pc:graphicFrameChg chg="del">
          <ac:chgData name="Lucien Chen" userId="63070bf2cf137cd2" providerId="LiveId" clId="{4A1E9EDE-D731-4D26-A858-47C0B0275D06}" dt="2020-03-31T12:16:13.760" v="3011" actId="478"/>
          <ac:graphicFrameMkLst>
            <pc:docMk/>
            <pc:sldMk cId="1809279034" sldId="560"/>
            <ac:graphicFrameMk id="19" creationId="{6ED3FA30-664F-4044-98D1-763C7ED58E3D}"/>
          </ac:graphicFrameMkLst>
        </pc:graphicFrameChg>
        <pc:graphicFrameChg chg="del">
          <ac:chgData name="Lucien Chen" userId="63070bf2cf137cd2" providerId="LiveId" clId="{4A1E9EDE-D731-4D26-A858-47C0B0275D06}" dt="2020-03-31T12:16:12.144" v="3010" actId="478"/>
          <ac:graphicFrameMkLst>
            <pc:docMk/>
            <pc:sldMk cId="1809279034" sldId="560"/>
            <ac:graphicFrameMk id="22" creationId="{DF397901-8BD8-40BA-A63C-13CC5CC22AA0}"/>
          </ac:graphicFrameMkLst>
        </pc:graphicFrameChg>
        <pc:graphicFrameChg chg="del">
          <ac:chgData name="Lucien Chen" userId="63070bf2cf137cd2" providerId="LiveId" clId="{4A1E9EDE-D731-4D26-A858-47C0B0275D06}" dt="2020-03-31T12:16:12.144" v="3010" actId="478"/>
          <ac:graphicFrameMkLst>
            <pc:docMk/>
            <pc:sldMk cId="1809279034" sldId="560"/>
            <ac:graphicFrameMk id="26" creationId="{3CF57B4E-6B7E-4E61-A6EC-D20A2ABAC901}"/>
          </ac:graphicFrameMkLst>
        </pc:graphicFrameChg>
        <pc:graphicFrameChg chg="del">
          <ac:chgData name="Lucien Chen" userId="63070bf2cf137cd2" providerId="LiveId" clId="{4A1E9EDE-D731-4D26-A858-47C0B0275D06}" dt="2020-03-31T12:16:12.144" v="3010" actId="478"/>
          <ac:graphicFrameMkLst>
            <pc:docMk/>
            <pc:sldMk cId="1809279034" sldId="560"/>
            <ac:graphicFrameMk id="28" creationId="{E13757F8-D457-4AA1-AB7C-BF9411B659DC}"/>
          </ac:graphicFrameMkLst>
        </pc:graphicFrameChg>
        <pc:graphicFrameChg chg="add mod">
          <ac:chgData name="Lucien Chen" userId="63070bf2cf137cd2" providerId="LiveId" clId="{4A1E9EDE-D731-4D26-A858-47C0B0275D06}" dt="2020-03-31T12:16:22.371" v="3013" actId="1076"/>
          <ac:graphicFrameMkLst>
            <pc:docMk/>
            <pc:sldMk cId="1809279034" sldId="560"/>
            <ac:graphicFrameMk id="31" creationId="{16DC0FAA-F1E9-4B11-B425-218B6DB39338}"/>
          </ac:graphicFrameMkLst>
        </pc:graphicFrameChg>
        <pc:graphicFrameChg chg="add mod">
          <ac:chgData name="Lucien Chen" userId="63070bf2cf137cd2" providerId="LiveId" clId="{4A1E9EDE-D731-4D26-A858-47C0B0275D06}" dt="2020-03-31T12:16:22.371" v="3013" actId="1076"/>
          <ac:graphicFrameMkLst>
            <pc:docMk/>
            <pc:sldMk cId="1809279034" sldId="560"/>
            <ac:graphicFrameMk id="34" creationId="{1AC61751-B5B2-4E00-9B48-71944AA2430B}"/>
          </ac:graphicFrameMkLst>
        </pc:graphicFrameChg>
        <pc:graphicFrameChg chg="add mod">
          <ac:chgData name="Lucien Chen" userId="63070bf2cf137cd2" providerId="LiveId" clId="{4A1E9EDE-D731-4D26-A858-47C0B0275D06}" dt="2020-03-31T12:16:22.371" v="3013" actId="1076"/>
          <ac:graphicFrameMkLst>
            <pc:docMk/>
            <pc:sldMk cId="1809279034" sldId="560"/>
            <ac:graphicFrameMk id="35" creationId="{0B37313F-9B41-4519-9C45-249290FACF58}"/>
          </ac:graphicFrameMkLst>
        </pc:graphicFrameChg>
      </pc:sldChg>
      <pc:sldChg chg="addSp delSp modSp add modAnim">
        <pc:chgData name="Lucien Chen" userId="63070bf2cf137cd2" providerId="LiveId" clId="{4A1E9EDE-D731-4D26-A858-47C0B0275D06}" dt="2020-03-31T12:17:00.438" v="3047" actId="1076"/>
        <pc:sldMkLst>
          <pc:docMk/>
          <pc:sldMk cId="1889114751" sldId="561"/>
        </pc:sldMkLst>
        <pc:spChg chg="mod">
          <ac:chgData name="Lucien Chen" userId="63070bf2cf137cd2" providerId="LiveId" clId="{4A1E9EDE-D731-4D26-A858-47C0B0275D06}" dt="2020-03-31T12:16:45.887" v="3044"/>
          <ac:spMkLst>
            <pc:docMk/>
            <pc:sldMk cId="1889114751" sldId="561"/>
            <ac:spMk id="4" creationId="{E03FF025-F07E-4A62-8230-43EBE7EA2A88}"/>
          </ac:spMkLst>
        </pc:spChg>
        <pc:spChg chg="add">
          <ac:chgData name="Lucien Chen" userId="63070bf2cf137cd2" providerId="LiveId" clId="{4A1E9EDE-D731-4D26-A858-47C0B0275D06}" dt="2020-03-31T12:16:55.339" v="3046"/>
          <ac:spMkLst>
            <pc:docMk/>
            <pc:sldMk cId="1889114751" sldId="561"/>
            <ac:spMk id="9" creationId="{7E498279-6AE4-4318-BD41-AD6FD9B7DED7}"/>
          </ac:spMkLst>
        </pc:spChg>
        <pc:spChg chg="add">
          <ac:chgData name="Lucien Chen" userId="63070bf2cf137cd2" providerId="LiveId" clId="{4A1E9EDE-D731-4D26-A858-47C0B0275D06}" dt="2020-03-31T12:16:55.339" v="3046"/>
          <ac:spMkLst>
            <pc:docMk/>
            <pc:sldMk cId="1889114751" sldId="561"/>
            <ac:spMk id="15" creationId="{CD587375-65C8-4DB4-B761-302693A2554B}"/>
          </ac:spMkLst>
        </pc:spChg>
        <pc:spChg chg="add">
          <ac:chgData name="Lucien Chen" userId="63070bf2cf137cd2" providerId="LiveId" clId="{4A1E9EDE-D731-4D26-A858-47C0B0275D06}" dt="2020-03-31T12:16:55.339" v="3046"/>
          <ac:spMkLst>
            <pc:docMk/>
            <pc:sldMk cId="1889114751" sldId="561"/>
            <ac:spMk id="21" creationId="{82C10904-03BA-4253-922E-8665411BA8EA}"/>
          </ac:spMkLst>
        </pc:spChg>
        <pc:spChg chg="add">
          <ac:chgData name="Lucien Chen" userId="63070bf2cf137cd2" providerId="LiveId" clId="{4A1E9EDE-D731-4D26-A858-47C0B0275D06}" dt="2020-03-31T12:16:55.339" v="3046"/>
          <ac:spMkLst>
            <pc:docMk/>
            <pc:sldMk cId="1889114751" sldId="561"/>
            <ac:spMk id="24" creationId="{F0D2F32A-0D6E-4AAB-B5AA-1D81A0F718E5}"/>
          </ac:spMkLst>
        </pc:spChg>
        <pc:spChg chg="add">
          <ac:chgData name="Lucien Chen" userId="63070bf2cf137cd2" providerId="LiveId" clId="{4A1E9EDE-D731-4D26-A858-47C0B0275D06}" dt="2020-03-31T12:16:55.339" v="3046"/>
          <ac:spMkLst>
            <pc:docMk/>
            <pc:sldMk cId="1889114751" sldId="561"/>
            <ac:spMk id="27" creationId="{0878FC03-5000-4B5C-9E57-B826DD6FE642}"/>
          </ac:spMkLst>
        </pc:spChg>
        <pc:spChg chg="del">
          <ac:chgData name="Lucien Chen" userId="63070bf2cf137cd2" providerId="LiveId" clId="{4A1E9EDE-D731-4D26-A858-47C0B0275D06}" dt="2020-03-31T12:16:54.024" v="3045" actId="478"/>
          <ac:spMkLst>
            <pc:docMk/>
            <pc:sldMk cId="1889114751" sldId="561"/>
            <ac:spMk id="30" creationId="{BE2B1997-99A5-4C34-BA40-61B9ABDE57CC}"/>
          </ac:spMkLst>
        </pc:spChg>
        <pc:spChg chg="del">
          <ac:chgData name="Lucien Chen" userId="63070bf2cf137cd2" providerId="LiveId" clId="{4A1E9EDE-D731-4D26-A858-47C0B0275D06}" dt="2020-03-31T12:16:54.024" v="3045" actId="478"/>
          <ac:spMkLst>
            <pc:docMk/>
            <pc:sldMk cId="1889114751" sldId="561"/>
            <ac:spMk id="32" creationId="{5AC0D630-1316-4E57-B974-D3F26E2DC947}"/>
          </ac:spMkLst>
        </pc:spChg>
        <pc:spChg chg="del">
          <ac:chgData name="Lucien Chen" userId="63070bf2cf137cd2" providerId="LiveId" clId="{4A1E9EDE-D731-4D26-A858-47C0B0275D06}" dt="2020-03-31T12:16:54.024" v="3045" actId="478"/>
          <ac:spMkLst>
            <pc:docMk/>
            <pc:sldMk cId="1889114751" sldId="561"/>
            <ac:spMk id="33" creationId="{1DA20468-1DB8-4B84-A1A7-93344584223B}"/>
          </ac:spMkLst>
        </pc:spChg>
        <pc:graphicFrameChg chg="add mod">
          <ac:chgData name="Lucien Chen" userId="63070bf2cf137cd2" providerId="LiveId" clId="{4A1E9EDE-D731-4D26-A858-47C0B0275D06}" dt="2020-03-31T12:17:00.438" v="3047" actId="1076"/>
          <ac:graphicFrameMkLst>
            <pc:docMk/>
            <pc:sldMk cId="1889114751" sldId="561"/>
            <ac:graphicFrameMk id="10" creationId="{5D00E23D-804B-4DD3-95C1-C9B588CE7090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11" creationId="{E8D557F7-50DB-4D39-BFF2-8EC5EBB4E231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12" creationId="{39AD9CE9-5120-4B71-B6C3-ADDCD896C729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13" creationId="{46B164B1-026B-4E5C-95E8-A05FD36D7C35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14" creationId="{3F017829-C3FA-44A0-8ADB-AD958F9E8B5D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16" creationId="{4A7A4791-9EBD-4D71-B3AF-5AEF122DE636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17" creationId="{C070B27F-0984-42F2-91FE-EEEC5570314A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18" creationId="{B648CFB5-21A9-4B45-ACFD-5B46A027EB1B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19" creationId="{800BBAC5-416F-4BCB-B2DB-7A9BB1CEDDB8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20" creationId="{55A24112-C1A4-422A-896A-5B705A82D734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22" creationId="{84724868-1F61-4E6E-8869-1FC86A6ABCED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23" creationId="{24B8B0CD-301F-4818-83BF-FEB7648B00EC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25" creationId="{8E1C4E11-A006-4DAF-A620-996D7F35CB2C}"/>
          </ac:graphicFrameMkLst>
        </pc:graphicFrameChg>
        <pc:graphicFrameChg chg="add">
          <ac:chgData name="Lucien Chen" userId="63070bf2cf137cd2" providerId="LiveId" clId="{4A1E9EDE-D731-4D26-A858-47C0B0275D06}" dt="2020-03-31T12:16:55.339" v="3046"/>
          <ac:graphicFrameMkLst>
            <pc:docMk/>
            <pc:sldMk cId="1889114751" sldId="561"/>
            <ac:graphicFrameMk id="26" creationId="{E35E65A8-EDC4-4CC5-AD74-7C69C506E4CE}"/>
          </ac:graphicFrameMkLst>
        </pc:graphicFrameChg>
        <pc:graphicFrameChg chg="del">
          <ac:chgData name="Lucien Chen" userId="63070bf2cf137cd2" providerId="LiveId" clId="{4A1E9EDE-D731-4D26-A858-47C0B0275D06}" dt="2020-03-31T12:16:54.024" v="3045" actId="478"/>
          <ac:graphicFrameMkLst>
            <pc:docMk/>
            <pc:sldMk cId="1889114751" sldId="561"/>
            <ac:graphicFrameMk id="31" creationId="{16DC0FAA-F1E9-4B11-B425-218B6DB39338}"/>
          </ac:graphicFrameMkLst>
        </pc:graphicFrameChg>
        <pc:graphicFrameChg chg="del">
          <ac:chgData name="Lucien Chen" userId="63070bf2cf137cd2" providerId="LiveId" clId="{4A1E9EDE-D731-4D26-A858-47C0B0275D06}" dt="2020-03-31T12:16:54.024" v="3045" actId="478"/>
          <ac:graphicFrameMkLst>
            <pc:docMk/>
            <pc:sldMk cId="1889114751" sldId="561"/>
            <ac:graphicFrameMk id="34" creationId="{1AC61751-B5B2-4E00-9B48-71944AA2430B}"/>
          </ac:graphicFrameMkLst>
        </pc:graphicFrameChg>
        <pc:graphicFrameChg chg="del">
          <ac:chgData name="Lucien Chen" userId="63070bf2cf137cd2" providerId="LiveId" clId="{4A1E9EDE-D731-4D26-A858-47C0B0275D06}" dt="2020-03-31T12:16:54.024" v="3045" actId="478"/>
          <ac:graphicFrameMkLst>
            <pc:docMk/>
            <pc:sldMk cId="1889114751" sldId="561"/>
            <ac:graphicFrameMk id="35" creationId="{0B37313F-9B41-4519-9C45-249290FACF58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17:24.850" v="3058"/>
        <pc:sldMkLst>
          <pc:docMk/>
          <pc:sldMk cId="1487733046" sldId="562"/>
        </pc:sldMkLst>
        <pc:spChg chg="mod">
          <ac:chgData name="Lucien Chen" userId="63070bf2cf137cd2" providerId="LiveId" clId="{4A1E9EDE-D731-4D26-A858-47C0B0275D06}" dt="2020-03-31T12:17:16.257" v="3056"/>
          <ac:spMkLst>
            <pc:docMk/>
            <pc:sldMk cId="1487733046" sldId="562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2:17:19.463" v="3057" actId="478"/>
          <ac:spMkLst>
            <pc:docMk/>
            <pc:sldMk cId="1487733046" sldId="562"/>
            <ac:spMk id="9" creationId="{7E498279-6AE4-4318-BD41-AD6FD9B7DED7}"/>
          </ac:spMkLst>
        </pc:spChg>
        <pc:spChg chg="del">
          <ac:chgData name="Lucien Chen" userId="63070bf2cf137cd2" providerId="LiveId" clId="{4A1E9EDE-D731-4D26-A858-47C0B0275D06}" dt="2020-03-31T12:17:19.463" v="3057" actId="478"/>
          <ac:spMkLst>
            <pc:docMk/>
            <pc:sldMk cId="1487733046" sldId="562"/>
            <ac:spMk id="15" creationId="{CD587375-65C8-4DB4-B761-302693A2554B}"/>
          </ac:spMkLst>
        </pc:spChg>
        <pc:spChg chg="del">
          <ac:chgData name="Lucien Chen" userId="63070bf2cf137cd2" providerId="LiveId" clId="{4A1E9EDE-D731-4D26-A858-47C0B0275D06}" dt="2020-03-31T12:17:19.463" v="3057" actId="478"/>
          <ac:spMkLst>
            <pc:docMk/>
            <pc:sldMk cId="1487733046" sldId="562"/>
            <ac:spMk id="21" creationId="{82C10904-03BA-4253-922E-8665411BA8EA}"/>
          </ac:spMkLst>
        </pc:spChg>
        <pc:spChg chg="del">
          <ac:chgData name="Lucien Chen" userId="63070bf2cf137cd2" providerId="LiveId" clId="{4A1E9EDE-D731-4D26-A858-47C0B0275D06}" dt="2020-03-31T12:17:19.463" v="3057" actId="478"/>
          <ac:spMkLst>
            <pc:docMk/>
            <pc:sldMk cId="1487733046" sldId="562"/>
            <ac:spMk id="24" creationId="{F0D2F32A-0D6E-4AAB-B5AA-1D81A0F718E5}"/>
          </ac:spMkLst>
        </pc:spChg>
        <pc:spChg chg="del">
          <ac:chgData name="Lucien Chen" userId="63070bf2cf137cd2" providerId="LiveId" clId="{4A1E9EDE-D731-4D26-A858-47C0B0275D06}" dt="2020-03-31T12:17:19.463" v="3057" actId="478"/>
          <ac:spMkLst>
            <pc:docMk/>
            <pc:sldMk cId="1487733046" sldId="562"/>
            <ac:spMk id="27" creationId="{0878FC03-5000-4B5C-9E57-B826DD6FE642}"/>
          </ac:spMkLst>
        </pc:spChg>
        <pc:spChg chg="add">
          <ac:chgData name="Lucien Chen" userId="63070bf2cf137cd2" providerId="LiveId" clId="{4A1E9EDE-D731-4D26-A858-47C0B0275D06}" dt="2020-03-31T12:17:24.850" v="3058"/>
          <ac:spMkLst>
            <pc:docMk/>
            <pc:sldMk cId="1487733046" sldId="562"/>
            <ac:spMk id="30" creationId="{5A3946D7-6D6A-4A0A-ADD3-F2A00A31EB55}"/>
          </ac:spMkLst>
        </pc:spChg>
        <pc:spChg chg="add">
          <ac:chgData name="Lucien Chen" userId="63070bf2cf137cd2" providerId="LiveId" clId="{4A1E9EDE-D731-4D26-A858-47C0B0275D06}" dt="2020-03-31T12:17:24.850" v="3058"/>
          <ac:spMkLst>
            <pc:docMk/>
            <pc:sldMk cId="1487733046" sldId="562"/>
            <ac:spMk id="36" creationId="{4357C7AA-C2BF-4F43-A52C-B128E52FC390}"/>
          </ac:spMkLst>
        </pc:spChg>
        <pc:spChg chg="add">
          <ac:chgData name="Lucien Chen" userId="63070bf2cf137cd2" providerId="LiveId" clId="{4A1E9EDE-D731-4D26-A858-47C0B0275D06}" dt="2020-03-31T12:17:24.850" v="3058"/>
          <ac:spMkLst>
            <pc:docMk/>
            <pc:sldMk cId="1487733046" sldId="562"/>
            <ac:spMk id="37" creationId="{CA15662C-555D-46E0-81A9-00879A30C1B5}"/>
          </ac:spMkLst>
        </pc:spChg>
        <pc:spChg chg="add">
          <ac:chgData name="Lucien Chen" userId="63070bf2cf137cd2" providerId="LiveId" clId="{4A1E9EDE-D731-4D26-A858-47C0B0275D06}" dt="2020-03-31T12:17:24.850" v="3058"/>
          <ac:spMkLst>
            <pc:docMk/>
            <pc:sldMk cId="1487733046" sldId="562"/>
            <ac:spMk id="39" creationId="{8D15136E-34EA-4C29-8E24-D35B998E67CE}"/>
          </ac:spMkLst>
        </pc:spChg>
        <pc:spChg chg="add">
          <ac:chgData name="Lucien Chen" userId="63070bf2cf137cd2" providerId="LiveId" clId="{4A1E9EDE-D731-4D26-A858-47C0B0275D06}" dt="2020-03-31T12:17:24.850" v="3058"/>
          <ac:spMkLst>
            <pc:docMk/>
            <pc:sldMk cId="1487733046" sldId="562"/>
            <ac:spMk id="41" creationId="{032E8B99-B6F7-4A5B-8771-117CFA848EC3}"/>
          </ac:spMkLst>
        </pc:spChg>
        <pc:spChg chg="add">
          <ac:chgData name="Lucien Chen" userId="63070bf2cf137cd2" providerId="LiveId" clId="{4A1E9EDE-D731-4D26-A858-47C0B0275D06}" dt="2020-03-31T12:17:24.850" v="3058"/>
          <ac:spMkLst>
            <pc:docMk/>
            <pc:sldMk cId="1487733046" sldId="562"/>
            <ac:spMk id="42" creationId="{5FA5D2F6-D3C5-4A6A-B392-26B142D47127}"/>
          </ac:spMkLst>
        </pc:sp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10" creationId="{5D00E23D-804B-4DD3-95C1-C9B588CE7090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11" creationId="{E8D557F7-50DB-4D39-BFF2-8EC5EBB4E231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12" creationId="{39AD9CE9-5120-4B71-B6C3-ADDCD896C729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13" creationId="{46B164B1-026B-4E5C-95E8-A05FD36D7C35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14" creationId="{3F017829-C3FA-44A0-8ADB-AD958F9E8B5D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16" creationId="{4A7A4791-9EBD-4D71-B3AF-5AEF122DE636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17" creationId="{C070B27F-0984-42F2-91FE-EEEC5570314A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18" creationId="{B648CFB5-21A9-4B45-ACFD-5B46A027EB1B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19" creationId="{800BBAC5-416F-4BCB-B2DB-7A9BB1CEDDB8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20" creationId="{55A24112-C1A4-422A-896A-5B705A82D734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22" creationId="{84724868-1F61-4E6E-8869-1FC86A6ABCED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23" creationId="{24B8B0CD-301F-4818-83BF-FEB7648B00EC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25" creationId="{8E1C4E11-A006-4DAF-A620-996D7F35CB2C}"/>
          </ac:graphicFrameMkLst>
        </pc:graphicFrameChg>
        <pc:graphicFrameChg chg="del">
          <ac:chgData name="Lucien Chen" userId="63070bf2cf137cd2" providerId="LiveId" clId="{4A1E9EDE-D731-4D26-A858-47C0B0275D06}" dt="2020-03-31T12:17:19.463" v="3057" actId="478"/>
          <ac:graphicFrameMkLst>
            <pc:docMk/>
            <pc:sldMk cId="1487733046" sldId="562"/>
            <ac:graphicFrameMk id="26" creationId="{E35E65A8-EDC4-4CC5-AD74-7C69C506E4CE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28" creationId="{D9E5B342-522C-46C3-8715-6E6B1034DA8A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29" creationId="{C06DB3AE-2031-4034-B002-FDCB5F1F9630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31" creationId="{DE24C01C-12A2-44E1-A736-18E55654F4DC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32" creationId="{F97F838E-9558-4256-8BC1-2E813B2DD2A7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33" creationId="{2A54C192-4CBF-4E15-84E2-CC78FE4DD4CE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34" creationId="{708A4287-0B2C-4BCA-8293-40E74972BA1E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35" creationId="{5DBFF2E6-A898-4124-BE44-B0CEA9C410F5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38" creationId="{C79BE843-AC69-4418-A9CA-C0D024126CF3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40" creationId="{DCB8CED3-5BF3-4F96-B7F6-F56881465AB0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43" creationId="{DB96E5AC-84FC-4ED1-94FA-87C89F56D976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44" creationId="{1A33DDD1-F944-4FE4-AC9E-1B43A7F9EDC9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45" creationId="{51E2323D-2407-4596-A1FD-E2EB3D02795D}"/>
          </ac:graphicFrameMkLst>
        </pc:graphicFrameChg>
        <pc:graphicFrameChg chg="add">
          <ac:chgData name="Lucien Chen" userId="63070bf2cf137cd2" providerId="LiveId" clId="{4A1E9EDE-D731-4D26-A858-47C0B0275D06}" dt="2020-03-31T12:17:24.850" v="3058"/>
          <ac:graphicFrameMkLst>
            <pc:docMk/>
            <pc:sldMk cId="1487733046" sldId="562"/>
            <ac:graphicFrameMk id="46" creationId="{727260A3-32A9-4159-A865-81602DEB8227}"/>
          </ac:graphicFrameMkLst>
        </pc:graphicFrameChg>
      </pc:sldChg>
      <pc:sldChg chg="addSp delSp add">
        <pc:chgData name="Lucien Chen" userId="63070bf2cf137cd2" providerId="LiveId" clId="{4A1E9EDE-D731-4D26-A858-47C0B0275D06}" dt="2020-03-31T12:17:48.563" v="3061"/>
        <pc:sldMkLst>
          <pc:docMk/>
          <pc:sldMk cId="2488752061" sldId="563"/>
        </pc:sldMkLst>
        <pc:spChg chg="add">
          <ac:chgData name="Lucien Chen" userId="63070bf2cf137cd2" providerId="LiveId" clId="{4A1E9EDE-D731-4D26-A858-47C0B0275D06}" dt="2020-03-31T12:17:48.563" v="3061"/>
          <ac:spMkLst>
            <pc:docMk/>
            <pc:sldMk cId="2488752061" sldId="563"/>
            <ac:spMk id="23" creationId="{BA223274-B551-4A02-A209-AA03D17EB2F0}"/>
          </ac:spMkLst>
        </pc:spChg>
        <pc:spChg chg="add">
          <ac:chgData name="Lucien Chen" userId="63070bf2cf137cd2" providerId="LiveId" clId="{4A1E9EDE-D731-4D26-A858-47C0B0275D06}" dt="2020-03-31T12:17:48.563" v="3061"/>
          <ac:spMkLst>
            <pc:docMk/>
            <pc:sldMk cId="2488752061" sldId="563"/>
            <ac:spMk id="25" creationId="{C67DD3F1-DBB1-428D-9470-59C2559809F8}"/>
          </ac:spMkLst>
        </pc:spChg>
        <pc:spChg chg="add">
          <ac:chgData name="Lucien Chen" userId="63070bf2cf137cd2" providerId="LiveId" clId="{4A1E9EDE-D731-4D26-A858-47C0B0275D06}" dt="2020-03-31T12:17:48.563" v="3061"/>
          <ac:spMkLst>
            <pc:docMk/>
            <pc:sldMk cId="2488752061" sldId="563"/>
            <ac:spMk id="26" creationId="{D3033145-04FF-4FCD-B587-A16284B44B3C}"/>
          </ac:spMkLst>
        </pc:spChg>
        <pc:spChg chg="del">
          <ac:chgData name="Lucien Chen" userId="63070bf2cf137cd2" providerId="LiveId" clId="{4A1E9EDE-D731-4D26-A858-47C0B0275D06}" dt="2020-03-31T12:17:48.338" v="3060" actId="478"/>
          <ac:spMkLst>
            <pc:docMk/>
            <pc:sldMk cId="2488752061" sldId="563"/>
            <ac:spMk id="30" creationId="{5A3946D7-6D6A-4A0A-ADD3-F2A00A31EB55}"/>
          </ac:spMkLst>
        </pc:spChg>
        <pc:spChg chg="del">
          <ac:chgData name="Lucien Chen" userId="63070bf2cf137cd2" providerId="LiveId" clId="{4A1E9EDE-D731-4D26-A858-47C0B0275D06}" dt="2020-03-31T12:17:48.338" v="3060" actId="478"/>
          <ac:spMkLst>
            <pc:docMk/>
            <pc:sldMk cId="2488752061" sldId="563"/>
            <ac:spMk id="36" creationId="{4357C7AA-C2BF-4F43-A52C-B128E52FC390}"/>
          </ac:spMkLst>
        </pc:spChg>
        <pc:spChg chg="del">
          <ac:chgData name="Lucien Chen" userId="63070bf2cf137cd2" providerId="LiveId" clId="{4A1E9EDE-D731-4D26-A858-47C0B0275D06}" dt="2020-03-31T12:17:48.338" v="3060" actId="478"/>
          <ac:spMkLst>
            <pc:docMk/>
            <pc:sldMk cId="2488752061" sldId="563"/>
            <ac:spMk id="37" creationId="{CA15662C-555D-46E0-81A9-00879A30C1B5}"/>
          </ac:spMkLst>
        </pc:spChg>
        <pc:spChg chg="del">
          <ac:chgData name="Lucien Chen" userId="63070bf2cf137cd2" providerId="LiveId" clId="{4A1E9EDE-D731-4D26-A858-47C0B0275D06}" dt="2020-03-31T12:17:48.338" v="3060" actId="478"/>
          <ac:spMkLst>
            <pc:docMk/>
            <pc:sldMk cId="2488752061" sldId="563"/>
            <ac:spMk id="39" creationId="{8D15136E-34EA-4C29-8E24-D35B998E67CE}"/>
          </ac:spMkLst>
        </pc:spChg>
        <pc:spChg chg="del">
          <ac:chgData name="Lucien Chen" userId="63070bf2cf137cd2" providerId="LiveId" clId="{4A1E9EDE-D731-4D26-A858-47C0B0275D06}" dt="2020-03-31T12:17:48.338" v="3060" actId="478"/>
          <ac:spMkLst>
            <pc:docMk/>
            <pc:sldMk cId="2488752061" sldId="563"/>
            <ac:spMk id="41" creationId="{032E8B99-B6F7-4A5B-8771-117CFA848EC3}"/>
          </ac:spMkLst>
        </pc:spChg>
        <pc:spChg chg="del">
          <ac:chgData name="Lucien Chen" userId="63070bf2cf137cd2" providerId="LiveId" clId="{4A1E9EDE-D731-4D26-A858-47C0B0275D06}" dt="2020-03-31T12:17:48.338" v="3060" actId="478"/>
          <ac:spMkLst>
            <pc:docMk/>
            <pc:sldMk cId="2488752061" sldId="563"/>
            <ac:spMk id="42" creationId="{5FA5D2F6-D3C5-4A6A-B392-26B142D47127}"/>
          </ac:spMkLst>
        </pc:spChg>
        <pc:graphicFrameChg chg="add">
          <ac:chgData name="Lucien Chen" userId="63070bf2cf137cd2" providerId="LiveId" clId="{4A1E9EDE-D731-4D26-A858-47C0B0275D06}" dt="2020-03-31T12:17:48.563" v="3061"/>
          <ac:graphicFrameMkLst>
            <pc:docMk/>
            <pc:sldMk cId="2488752061" sldId="563"/>
            <ac:graphicFrameMk id="22" creationId="{0B32051E-A7F3-4F58-A58B-9853F7C361AB}"/>
          </ac:graphicFrameMkLst>
        </pc:graphicFrameChg>
        <pc:graphicFrameChg chg="add">
          <ac:chgData name="Lucien Chen" userId="63070bf2cf137cd2" providerId="LiveId" clId="{4A1E9EDE-D731-4D26-A858-47C0B0275D06}" dt="2020-03-31T12:17:48.563" v="3061"/>
          <ac:graphicFrameMkLst>
            <pc:docMk/>
            <pc:sldMk cId="2488752061" sldId="563"/>
            <ac:graphicFrameMk id="24" creationId="{1EFAA351-390E-4C43-8232-48DC206E7727}"/>
          </ac:graphicFrameMkLst>
        </pc:graphicFrameChg>
        <pc:graphicFrameChg chg="add">
          <ac:chgData name="Lucien Chen" userId="63070bf2cf137cd2" providerId="LiveId" clId="{4A1E9EDE-D731-4D26-A858-47C0B0275D06}" dt="2020-03-31T12:17:48.563" v="3061"/>
          <ac:graphicFrameMkLst>
            <pc:docMk/>
            <pc:sldMk cId="2488752061" sldId="563"/>
            <ac:graphicFrameMk id="27" creationId="{F9A48D9B-9880-42FA-9836-905AB8609F40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28" creationId="{D9E5B342-522C-46C3-8715-6E6B1034DA8A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29" creationId="{C06DB3AE-2031-4034-B002-FDCB5F1F9630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31" creationId="{DE24C01C-12A2-44E1-A736-18E55654F4DC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32" creationId="{F97F838E-9558-4256-8BC1-2E813B2DD2A7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33" creationId="{2A54C192-4CBF-4E15-84E2-CC78FE4DD4CE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34" creationId="{708A4287-0B2C-4BCA-8293-40E74972BA1E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35" creationId="{5DBFF2E6-A898-4124-BE44-B0CEA9C410F5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38" creationId="{C79BE843-AC69-4418-A9CA-C0D024126CF3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40" creationId="{DCB8CED3-5BF3-4F96-B7F6-F56881465AB0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43" creationId="{DB96E5AC-84FC-4ED1-94FA-87C89F56D976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44" creationId="{1A33DDD1-F944-4FE4-AC9E-1B43A7F9EDC9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45" creationId="{51E2323D-2407-4596-A1FD-E2EB3D02795D}"/>
          </ac:graphicFrameMkLst>
        </pc:graphicFrameChg>
        <pc:graphicFrameChg chg="del">
          <ac:chgData name="Lucien Chen" userId="63070bf2cf137cd2" providerId="LiveId" clId="{4A1E9EDE-D731-4D26-A858-47C0B0275D06}" dt="2020-03-31T12:17:48.338" v="3060" actId="478"/>
          <ac:graphicFrameMkLst>
            <pc:docMk/>
            <pc:sldMk cId="2488752061" sldId="563"/>
            <ac:graphicFrameMk id="46" creationId="{727260A3-32A9-4159-A865-81602DEB8227}"/>
          </ac:graphicFrameMkLst>
        </pc:graphicFrameChg>
        <pc:graphicFrameChg chg="add">
          <ac:chgData name="Lucien Chen" userId="63070bf2cf137cd2" providerId="LiveId" clId="{4A1E9EDE-D731-4D26-A858-47C0B0275D06}" dt="2020-03-31T12:17:48.563" v="3061"/>
          <ac:graphicFrameMkLst>
            <pc:docMk/>
            <pc:sldMk cId="2488752061" sldId="563"/>
            <ac:graphicFrameMk id="47" creationId="{B27E25CC-1A86-497D-A4AE-FEF85FEDFA61}"/>
          </ac:graphicFrameMkLst>
        </pc:graphicFrameChg>
        <pc:graphicFrameChg chg="add">
          <ac:chgData name="Lucien Chen" userId="63070bf2cf137cd2" providerId="LiveId" clId="{4A1E9EDE-D731-4D26-A858-47C0B0275D06}" dt="2020-03-31T12:17:48.563" v="3061"/>
          <ac:graphicFrameMkLst>
            <pc:docMk/>
            <pc:sldMk cId="2488752061" sldId="563"/>
            <ac:graphicFrameMk id="48" creationId="{13D59430-C0FE-4C17-9213-6A89C55337BF}"/>
          </ac:graphicFrameMkLst>
        </pc:graphicFrameChg>
        <pc:graphicFrameChg chg="add">
          <ac:chgData name="Lucien Chen" userId="63070bf2cf137cd2" providerId="LiveId" clId="{4A1E9EDE-D731-4D26-A858-47C0B0275D06}" dt="2020-03-31T12:17:48.563" v="3061"/>
          <ac:graphicFrameMkLst>
            <pc:docMk/>
            <pc:sldMk cId="2488752061" sldId="563"/>
            <ac:graphicFrameMk id="49" creationId="{5286A338-33A4-48ED-AA61-D937618D9460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19:07.474" v="3149" actId="1076"/>
        <pc:sldMkLst>
          <pc:docMk/>
          <pc:sldMk cId="575142527" sldId="564"/>
        </pc:sldMkLst>
        <pc:spChg chg="mod">
          <ac:chgData name="Lucien Chen" userId="63070bf2cf137cd2" providerId="LiveId" clId="{4A1E9EDE-D731-4D26-A858-47C0B0275D06}" dt="2020-03-31T12:18:29.509" v="3141"/>
          <ac:spMkLst>
            <pc:docMk/>
            <pc:sldMk cId="575142527" sldId="564"/>
            <ac:spMk id="4" creationId="{E03FF025-F07E-4A62-8230-43EBE7EA2A88}"/>
          </ac:spMkLst>
        </pc:spChg>
        <pc:spChg chg="add del">
          <ac:chgData name="Lucien Chen" userId="63070bf2cf137cd2" providerId="LiveId" clId="{4A1E9EDE-D731-4D26-A858-47C0B0275D06}" dt="2020-03-31T12:18:43.766" v="3144" actId="478"/>
          <ac:spMkLst>
            <pc:docMk/>
            <pc:sldMk cId="575142527" sldId="564"/>
            <ac:spMk id="12" creationId="{1E432FE8-2535-4F58-97FC-75CDCF097A97}"/>
          </ac:spMkLst>
        </pc:spChg>
        <pc:spChg chg="add del">
          <ac:chgData name="Lucien Chen" userId="63070bf2cf137cd2" providerId="LiveId" clId="{4A1E9EDE-D731-4D26-A858-47C0B0275D06}" dt="2020-03-31T12:18:45.513" v="3145" actId="478"/>
          <ac:spMkLst>
            <pc:docMk/>
            <pc:sldMk cId="575142527" sldId="564"/>
            <ac:spMk id="13" creationId="{D1D8AFA6-888A-4966-8F0C-3934832980AD}"/>
          </ac:spMkLst>
        </pc:spChg>
        <pc:spChg chg="add">
          <ac:chgData name="Lucien Chen" userId="63070bf2cf137cd2" providerId="LiveId" clId="{4A1E9EDE-D731-4D26-A858-47C0B0275D06}" dt="2020-03-31T12:18:41.027" v="3143"/>
          <ac:spMkLst>
            <pc:docMk/>
            <pc:sldMk cId="575142527" sldId="564"/>
            <ac:spMk id="15" creationId="{0CCC4597-DEA8-415F-927B-D6DD302BCC4A}"/>
          </ac:spMkLst>
        </pc:spChg>
        <pc:spChg chg="add">
          <ac:chgData name="Lucien Chen" userId="63070bf2cf137cd2" providerId="LiveId" clId="{4A1E9EDE-D731-4D26-A858-47C0B0275D06}" dt="2020-03-31T12:18:41.027" v="3143"/>
          <ac:spMkLst>
            <pc:docMk/>
            <pc:sldMk cId="575142527" sldId="564"/>
            <ac:spMk id="16" creationId="{4B537CAB-5080-47B6-8E7B-1E23C0A101DB}"/>
          </ac:spMkLst>
        </pc:spChg>
        <pc:spChg chg="add">
          <ac:chgData name="Lucien Chen" userId="63070bf2cf137cd2" providerId="LiveId" clId="{4A1E9EDE-D731-4D26-A858-47C0B0275D06}" dt="2020-03-31T12:18:41.027" v="3143"/>
          <ac:spMkLst>
            <pc:docMk/>
            <pc:sldMk cId="575142527" sldId="564"/>
            <ac:spMk id="19" creationId="{E25AA510-5166-4D54-BE86-D3777A37555A}"/>
          </ac:spMkLst>
        </pc:spChg>
        <pc:spChg chg="del">
          <ac:chgData name="Lucien Chen" userId="63070bf2cf137cd2" providerId="LiveId" clId="{4A1E9EDE-D731-4D26-A858-47C0B0275D06}" dt="2020-03-31T12:18:39.228" v="3142" actId="478"/>
          <ac:spMkLst>
            <pc:docMk/>
            <pc:sldMk cId="575142527" sldId="564"/>
            <ac:spMk id="23" creationId="{BA223274-B551-4A02-A209-AA03D17EB2F0}"/>
          </ac:spMkLst>
        </pc:spChg>
        <pc:spChg chg="del">
          <ac:chgData name="Lucien Chen" userId="63070bf2cf137cd2" providerId="LiveId" clId="{4A1E9EDE-D731-4D26-A858-47C0B0275D06}" dt="2020-03-31T12:18:39.228" v="3142" actId="478"/>
          <ac:spMkLst>
            <pc:docMk/>
            <pc:sldMk cId="575142527" sldId="564"/>
            <ac:spMk id="25" creationId="{C67DD3F1-DBB1-428D-9470-59C2559809F8}"/>
          </ac:spMkLst>
        </pc:spChg>
        <pc:spChg chg="del">
          <ac:chgData name="Lucien Chen" userId="63070bf2cf137cd2" providerId="LiveId" clId="{4A1E9EDE-D731-4D26-A858-47C0B0275D06}" dt="2020-03-31T12:18:39.228" v="3142" actId="478"/>
          <ac:spMkLst>
            <pc:docMk/>
            <pc:sldMk cId="575142527" sldId="564"/>
            <ac:spMk id="26" creationId="{D3033145-04FF-4FCD-B587-A16284B44B3C}"/>
          </ac:spMkLst>
        </pc:spChg>
        <pc:spChg chg="add">
          <ac:chgData name="Lucien Chen" userId="63070bf2cf137cd2" providerId="LiveId" clId="{4A1E9EDE-D731-4D26-A858-47C0B0275D06}" dt="2020-03-31T12:18:41.027" v="3143"/>
          <ac:spMkLst>
            <pc:docMk/>
            <pc:sldMk cId="575142527" sldId="564"/>
            <ac:spMk id="30" creationId="{0DADD817-8AD7-42B0-A66F-5348E5FE32F8}"/>
          </ac:spMkLst>
        </pc:spChg>
        <pc:spChg chg="add">
          <ac:chgData name="Lucien Chen" userId="63070bf2cf137cd2" providerId="LiveId" clId="{4A1E9EDE-D731-4D26-A858-47C0B0275D06}" dt="2020-03-31T12:18:41.027" v="3143"/>
          <ac:spMkLst>
            <pc:docMk/>
            <pc:sldMk cId="575142527" sldId="564"/>
            <ac:spMk id="33" creationId="{24ADE48F-85A3-464F-87BA-E3531D43A73C}"/>
          </ac:spMkLst>
        </pc:spChg>
        <pc:spChg chg="add del">
          <ac:chgData name="Lucien Chen" userId="63070bf2cf137cd2" providerId="LiveId" clId="{4A1E9EDE-D731-4D26-A858-47C0B0275D06}" dt="2020-03-31T12:18:56.253" v="3147"/>
          <ac:spMkLst>
            <pc:docMk/>
            <pc:sldMk cId="575142527" sldId="564"/>
            <ac:spMk id="35" creationId="{0DC9EDD1-295D-459F-B3CC-A093D8D1056E}"/>
          </ac:spMkLst>
        </pc:sp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14" creationId="{9783EC10-D4DC-40E5-889B-ED80A46DCAED}"/>
          </ac:graphicFrameMkLst>
        </pc:graphicFrame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17" creationId="{A576CF3D-BDEE-4A07-B77D-82F0652BF292}"/>
          </ac:graphicFrameMkLst>
        </pc:graphicFrame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18" creationId="{4D5F642C-4E11-45CE-BE3C-F788504BD2A6}"/>
          </ac:graphicFrameMkLst>
        </pc:graphicFrame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20" creationId="{C4A55DE6-738D-4E6F-8F7F-5EB20F6BEE91}"/>
          </ac:graphicFrameMkLst>
        </pc:graphicFrame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21" creationId="{855E574B-C0FA-4B70-92E2-29101DC098A8}"/>
          </ac:graphicFrameMkLst>
        </pc:graphicFrameChg>
        <pc:graphicFrameChg chg="del">
          <ac:chgData name="Lucien Chen" userId="63070bf2cf137cd2" providerId="LiveId" clId="{4A1E9EDE-D731-4D26-A858-47C0B0275D06}" dt="2020-03-31T12:18:39.228" v="3142" actId="478"/>
          <ac:graphicFrameMkLst>
            <pc:docMk/>
            <pc:sldMk cId="575142527" sldId="564"/>
            <ac:graphicFrameMk id="22" creationId="{0B32051E-A7F3-4F58-A58B-9853F7C361AB}"/>
          </ac:graphicFrameMkLst>
        </pc:graphicFrameChg>
        <pc:graphicFrameChg chg="del">
          <ac:chgData name="Lucien Chen" userId="63070bf2cf137cd2" providerId="LiveId" clId="{4A1E9EDE-D731-4D26-A858-47C0B0275D06}" dt="2020-03-31T12:18:39.228" v="3142" actId="478"/>
          <ac:graphicFrameMkLst>
            <pc:docMk/>
            <pc:sldMk cId="575142527" sldId="564"/>
            <ac:graphicFrameMk id="24" creationId="{1EFAA351-390E-4C43-8232-48DC206E7727}"/>
          </ac:graphicFrameMkLst>
        </pc:graphicFrameChg>
        <pc:graphicFrameChg chg="del">
          <ac:chgData name="Lucien Chen" userId="63070bf2cf137cd2" providerId="LiveId" clId="{4A1E9EDE-D731-4D26-A858-47C0B0275D06}" dt="2020-03-31T12:18:39.228" v="3142" actId="478"/>
          <ac:graphicFrameMkLst>
            <pc:docMk/>
            <pc:sldMk cId="575142527" sldId="564"/>
            <ac:graphicFrameMk id="27" creationId="{F9A48D9B-9880-42FA-9836-905AB8609F40}"/>
          </ac:graphicFrameMkLst>
        </pc:graphicFrame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28" creationId="{7CB8768D-B826-4BB4-B911-F2339FE1B26B}"/>
          </ac:graphicFrameMkLst>
        </pc:graphicFrame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29" creationId="{F9896A42-2941-4095-B061-ED803C63C5E2}"/>
          </ac:graphicFrameMkLst>
        </pc:graphicFrame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31" creationId="{C7C94C20-441D-4AA3-B371-FFE99CEE3AA4}"/>
          </ac:graphicFrameMkLst>
        </pc:graphicFrame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32" creationId="{4C11F0B7-41F7-4F1C-AFC2-D854BA728606}"/>
          </ac:graphicFrameMkLst>
        </pc:graphicFrameChg>
        <pc:graphicFrameChg chg="add">
          <ac:chgData name="Lucien Chen" userId="63070bf2cf137cd2" providerId="LiveId" clId="{4A1E9EDE-D731-4D26-A858-47C0B0275D06}" dt="2020-03-31T12:18:41.027" v="3143"/>
          <ac:graphicFrameMkLst>
            <pc:docMk/>
            <pc:sldMk cId="575142527" sldId="564"/>
            <ac:graphicFrameMk id="34" creationId="{DE1E0F47-D2F1-4CB6-9687-035BA5AA8CE6}"/>
          </ac:graphicFrameMkLst>
        </pc:graphicFrameChg>
        <pc:graphicFrameChg chg="add mod">
          <ac:chgData name="Lucien Chen" userId="63070bf2cf137cd2" providerId="LiveId" clId="{4A1E9EDE-D731-4D26-A858-47C0B0275D06}" dt="2020-03-31T12:19:07.474" v="3149" actId="1076"/>
          <ac:graphicFrameMkLst>
            <pc:docMk/>
            <pc:sldMk cId="575142527" sldId="564"/>
            <ac:graphicFrameMk id="36" creationId="{B6FC2D41-99E5-46E7-B225-BD6C817130B6}"/>
          </ac:graphicFrameMkLst>
        </pc:graphicFrameChg>
        <pc:graphicFrameChg chg="del">
          <ac:chgData name="Lucien Chen" userId="63070bf2cf137cd2" providerId="LiveId" clId="{4A1E9EDE-D731-4D26-A858-47C0B0275D06}" dt="2020-03-31T12:18:39.228" v="3142" actId="478"/>
          <ac:graphicFrameMkLst>
            <pc:docMk/>
            <pc:sldMk cId="575142527" sldId="564"/>
            <ac:graphicFrameMk id="47" creationId="{B27E25CC-1A86-497D-A4AE-FEF85FEDFA61}"/>
          </ac:graphicFrameMkLst>
        </pc:graphicFrameChg>
        <pc:graphicFrameChg chg="del">
          <ac:chgData name="Lucien Chen" userId="63070bf2cf137cd2" providerId="LiveId" clId="{4A1E9EDE-D731-4D26-A858-47C0B0275D06}" dt="2020-03-31T12:18:39.228" v="3142" actId="478"/>
          <ac:graphicFrameMkLst>
            <pc:docMk/>
            <pc:sldMk cId="575142527" sldId="564"/>
            <ac:graphicFrameMk id="48" creationId="{13D59430-C0FE-4C17-9213-6A89C55337BF}"/>
          </ac:graphicFrameMkLst>
        </pc:graphicFrameChg>
        <pc:graphicFrameChg chg="del">
          <ac:chgData name="Lucien Chen" userId="63070bf2cf137cd2" providerId="LiveId" clId="{4A1E9EDE-D731-4D26-A858-47C0B0275D06}" dt="2020-03-31T12:18:39.228" v="3142" actId="478"/>
          <ac:graphicFrameMkLst>
            <pc:docMk/>
            <pc:sldMk cId="575142527" sldId="564"/>
            <ac:graphicFrameMk id="49" creationId="{5286A338-33A4-48ED-AA61-D937618D9460}"/>
          </ac:graphicFrameMkLst>
        </pc:graphicFrameChg>
      </pc:sldChg>
      <pc:sldChg chg="modSp add">
        <pc:chgData name="Lucien Chen" userId="63070bf2cf137cd2" providerId="LiveId" clId="{4A1E9EDE-D731-4D26-A858-47C0B0275D06}" dt="2020-03-31T12:19:40.774" v="3152" actId="108"/>
        <pc:sldMkLst>
          <pc:docMk/>
          <pc:sldMk cId="2242338750" sldId="565"/>
        </pc:sldMkLst>
        <pc:spChg chg="mod">
          <ac:chgData name="Lucien Chen" userId="63070bf2cf137cd2" providerId="LiveId" clId="{4A1E9EDE-D731-4D26-A858-47C0B0275D06}" dt="2020-03-31T12:19:40.774" v="3152" actId="108"/>
          <ac:spMkLst>
            <pc:docMk/>
            <pc:sldMk cId="2242338750" sldId="565"/>
            <ac:spMk id="7" creationId="{221BC0DF-AAE0-4701-B026-EA2DF91B50E2}"/>
          </ac:spMkLst>
        </pc:spChg>
      </pc:sldChg>
      <pc:sldChg chg="addSp delSp modSp add">
        <pc:chgData name="Lucien Chen" userId="63070bf2cf137cd2" providerId="LiveId" clId="{4A1E9EDE-D731-4D26-A858-47C0B0275D06}" dt="2020-03-31T12:26:28.914" v="3180"/>
        <pc:sldMkLst>
          <pc:docMk/>
          <pc:sldMk cId="2486941432" sldId="566"/>
        </pc:sldMkLst>
        <pc:spChg chg="mod">
          <ac:chgData name="Lucien Chen" userId="63070bf2cf137cd2" providerId="LiveId" clId="{4A1E9EDE-D731-4D26-A858-47C0B0275D06}" dt="2020-03-31T12:26:15.673" v="3178"/>
          <ac:spMkLst>
            <pc:docMk/>
            <pc:sldMk cId="2486941432" sldId="566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2:26:18.807" v="3179" actId="478"/>
          <ac:spMkLst>
            <pc:docMk/>
            <pc:sldMk cId="2486941432" sldId="566"/>
            <ac:spMk id="15" creationId="{0CCC4597-DEA8-415F-927B-D6DD302BCC4A}"/>
          </ac:spMkLst>
        </pc:spChg>
        <pc:spChg chg="del">
          <ac:chgData name="Lucien Chen" userId="63070bf2cf137cd2" providerId="LiveId" clId="{4A1E9EDE-D731-4D26-A858-47C0B0275D06}" dt="2020-03-31T12:26:18.807" v="3179" actId="478"/>
          <ac:spMkLst>
            <pc:docMk/>
            <pc:sldMk cId="2486941432" sldId="566"/>
            <ac:spMk id="16" creationId="{4B537CAB-5080-47B6-8E7B-1E23C0A101DB}"/>
          </ac:spMkLst>
        </pc:spChg>
        <pc:spChg chg="del">
          <ac:chgData name="Lucien Chen" userId="63070bf2cf137cd2" providerId="LiveId" clId="{4A1E9EDE-D731-4D26-A858-47C0B0275D06}" dt="2020-03-31T12:26:18.807" v="3179" actId="478"/>
          <ac:spMkLst>
            <pc:docMk/>
            <pc:sldMk cId="2486941432" sldId="566"/>
            <ac:spMk id="19" creationId="{E25AA510-5166-4D54-BE86-D3777A37555A}"/>
          </ac:spMkLst>
        </pc:spChg>
        <pc:spChg chg="add">
          <ac:chgData name="Lucien Chen" userId="63070bf2cf137cd2" providerId="LiveId" clId="{4A1E9EDE-D731-4D26-A858-47C0B0275D06}" dt="2020-03-31T12:26:28.914" v="3180"/>
          <ac:spMkLst>
            <pc:docMk/>
            <pc:sldMk cId="2486941432" sldId="566"/>
            <ac:spMk id="23" creationId="{6A17F53B-AFD0-4EB4-879C-AA5187EC3276}"/>
          </ac:spMkLst>
        </pc:spChg>
        <pc:spChg chg="del">
          <ac:chgData name="Lucien Chen" userId="63070bf2cf137cd2" providerId="LiveId" clId="{4A1E9EDE-D731-4D26-A858-47C0B0275D06}" dt="2020-03-31T12:26:18.807" v="3179" actId="478"/>
          <ac:spMkLst>
            <pc:docMk/>
            <pc:sldMk cId="2486941432" sldId="566"/>
            <ac:spMk id="30" creationId="{0DADD817-8AD7-42B0-A66F-5348E5FE32F8}"/>
          </ac:spMkLst>
        </pc:spChg>
        <pc:spChg chg="del">
          <ac:chgData name="Lucien Chen" userId="63070bf2cf137cd2" providerId="LiveId" clId="{4A1E9EDE-D731-4D26-A858-47C0B0275D06}" dt="2020-03-31T12:26:18.807" v="3179" actId="478"/>
          <ac:spMkLst>
            <pc:docMk/>
            <pc:sldMk cId="2486941432" sldId="566"/>
            <ac:spMk id="33" creationId="{24ADE48F-85A3-464F-87BA-E3531D43A73C}"/>
          </ac:spMkLst>
        </pc:sp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14" creationId="{9783EC10-D4DC-40E5-889B-ED80A46DCAED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17" creationId="{A576CF3D-BDEE-4A07-B77D-82F0652BF292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18" creationId="{4D5F642C-4E11-45CE-BE3C-F788504BD2A6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20" creationId="{C4A55DE6-738D-4E6F-8F7F-5EB20F6BEE91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21" creationId="{855E574B-C0FA-4B70-92E2-29101DC098A8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28" creationId="{7CB8768D-B826-4BB4-B911-F2339FE1B26B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29" creationId="{F9896A42-2941-4095-B061-ED803C63C5E2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31" creationId="{C7C94C20-441D-4AA3-B371-FFE99CEE3AA4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32" creationId="{4C11F0B7-41F7-4F1C-AFC2-D854BA728606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34" creationId="{DE1E0F47-D2F1-4CB6-9687-035BA5AA8CE6}"/>
          </ac:graphicFrameMkLst>
        </pc:graphicFrameChg>
        <pc:graphicFrameChg chg="del">
          <ac:chgData name="Lucien Chen" userId="63070bf2cf137cd2" providerId="LiveId" clId="{4A1E9EDE-D731-4D26-A858-47C0B0275D06}" dt="2020-03-31T12:26:18.807" v="3179" actId="478"/>
          <ac:graphicFrameMkLst>
            <pc:docMk/>
            <pc:sldMk cId="2486941432" sldId="566"/>
            <ac:graphicFrameMk id="36" creationId="{B6FC2D41-99E5-46E7-B225-BD6C817130B6}"/>
          </ac:graphicFrameMkLst>
        </pc:graphicFrameChg>
        <pc:picChg chg="add">
          <ac:chgData name="Lucien Chen" userId="63070bf2cf137cd2" providerId="LiveId" clId="{4A1E9EDE-D731-4D26-A858-47C0B0275D06}" dt="2020-03-31T12:26:28.914" v="3180"/>
          <ac:picMkLst>
            <pc:docMk/>
            <pc:sldMk cId="2486941432" sldId="566"/>
            <ac:picMk id="22" creationId="{FF6A6305-6EAD-4428-ABA8-CBADE45C9D08}"/>
          </ac:picMkLst>
        </pc:picChg>
        <pc:picChg chg="add">
          <ac:chgData name="Lucien Chen" userId="63070bf2cf137cd2" providerId="LiveId" clId="{4A1E9EDE-D731-4D26-A858-47C0B0275D06}" dt="2020-03-31T12:26:28.914" v="3180"/>
          <ac:picMkLst>
            <pc:docMk/>
            <pc:sldMk cId="2486941432" sldId="566"/>
            <ac:picMk id="24" creationId="{929EE206-DADC-4B1F-95C3-80CD05150B62}"/>
          </ac:picMkLst>
        </pc:picChg>
      </pc:sldChg>
      <pc:sldChg chg="addSp delSp modSp add">
        <pc:chgData name="Lucien Chen" userId="63070bf2cf137cd2" providerId="LiveId" clId="{4A1E9EDE-D731-4D26-A858-47C0B0275D06}" dt="2020-03-31T12:28:14.252" v="3361" actId="207"/>
        <pc:sldMkLst>
          <pc:docMk/>
          <pc:sldMk cId="2534567629" sldId="567"/>
        </pc:sldMkLst>
        <pc:spChg chg="add mod">
          <ac:chgData name="Lucien Chen" userId="63070bf2cf137cd2" providerId="LiveId" clId="{4A1E9EDE-D731-4D26-A858-47C0B0275D06}" dt="2020-03-31T12:27:20.109" v="3249" actId="1076"/>
          <ac:spMkLst>
            <pc:docMk/>
            <pc:sldMk cId="2534567629" sldId="567"/>
            <ac:spMk id="2" creationId="{BB95A150-E04F-441D-A92D-4B1D348181B5}"/>
          </ac:spMkLst>
        </pc:spChg>
        <pc:spChg chg="add mod">
          <ac:chgData name="Lucien Chen" userId="63070bf2cf137cd2" providerId="LiveId" clId="{4A1E9EDE-D731-4D26-A858-47C0B0275D06}" dt="2020-03-31T12:28:14.252" v="3361" actId="207"/>
          <ac:spMkLst>
            <pc:docMk/>
            <pc:sldMk cId="2534567629" sldId="567"/>
            <ac:spMk id="8" creationId="{9E9B91D8-6982-41A3-B023-C80CF9A76D69}"/>
          </ac:spMkLst>
        </pc:spChg>
        <pc:spChg chg="del">
          <ac:chgData name="Lucien Chen" userId="63070bf2cf137cd2" providerId="LiveId" clId="{4A1E9EDE-D731-4D26-A858-47C0B0275D06}" dt="2020-03-31T12:26:56.323" v="3182" actId="478"/>
          <ac:spMkLst>
            <pc:docMk/>
            <pc:sldMk cId="2534567629" sldId="567"/>
            <ac:spMk id="23" creationId="{6A17F53B-AFD0-4EB4-879C-AA5187EC3276}"/>
          </ac:spMkLst>
        </pc:spChg>
        <pc:graphicFrameChg chg="add mod">
          <ac:chgData name="Lucien Chen" userId="63070bf2cf137cd2" providerId="LiveId" clId="{4A1E9EDE-D731-4D26-A858-47C0B0275D06}" dt="2020-03-31T12:27:30.357" v="3253" actId="1076"/>
          <ac:graphicFrameMkLst>
            <pc:docMk/>
            <pc:sldMk cId="2534567629" sldId="567"/>
            <ac:graphicFrameMk id="7" creationId="{FDE63420-867E-4678-8C6C-CAAE8A511420}"/>
          </ac:graphicFrameMkLst>
        </pc:graphicFrameChg>
        <pc:picChg chg="del">
          <ac:chgData name="Lucien Chen" userId="63070bf2cf137cd2" providerId="LiveId" clId="{4A1E9EDE-D731-4D26-A858-47C0B0275D06}" dt="2020-03-31T12:26:56.323" v="3182" actId="478"/>
          <ac:picMkLst>
            <pc:docMk/>
            <pc:sldMk cId="2534567629" sldId="567"/>
            <ac:picMk id="22" creationId="{FF6A6305-6EAD-4428-ABA8-CBADE45C9D08}"/>
          </ac:picMkLst>
        </pc:picChg>
        <pc:picChg chg="del">
          <ac:chgData name="Lucien Chen" userId="63070bf2cf137cd2" providerId="LiveId" clId="{4A1E9EDE-D731-4D26-A858-47C0B0275D06}" dt="2020-03-31T12:26:56.323" v="3182" actId="478"/>
          <ac:picMkLst>
            <pc:docMk/>
            <pc:sldMk cId="2534567629" sldId="567"/>
            <ac:picMk id="24" creationId="{929EE206-DADC-4B1F-95C3-80CD05150B62}"/>
          </ac:picMkLst>
        </pc:picChg>
      </pc:sldChg>
      <pc:sldChg chg="addSp delSp modSp add">
        <pc:chgData name="Lucien Chen" userId="63070bf2cf137cd2" providerId="LiveId" clId="{4A1E9EDE-D731-4D26-A858-47C0B0275D06}" dt="2020-03-31T12:29:59.642" v="3575" actId="1076"/>
        <pc:sldMkLst>
          <pc:docMk/>
          <pc:sldMk cId="1872368579" sldId="568"/>
        </pc:sldMkLst>
        <pc:spChg chg="mod">
          <ac:chgData name="Lucien Chen" userId="63070bf2cf137cd2" providerId="LiveId" clId="{4A1E9EDE-D731-4D26-A858-47C0B0275D06}" dt="2020-03-31T12:29:59.642" v="3575" actId="1076"/>
          <ac:spMkLst>
            <pc:docMk/>
            <pc:sldMk cId="1872368579" sldId="568"/>
            <ac:spMk id="2" creationId="{BB95A150-E04F-441D-A92D-4B1D348181B5}"/>
          </ac:spMkLst>
        </pc:spChg>
        <pc:spChg chg="del">
          <ac:chgData name="Lucien Chen" userId="63070bf2cf137cd2" providerId="LiveId" clId="{4A1E9EDE-D731-4D26-A858-47C0B0275D06}" dt="2020-03-31T12:28:34.925" v="3364" actId="478"/>
          <ac:spMkLst>
            <pc:docMk/>
            <pc:sldMk cId="1872368579" sldId="568"/>
            <ac:spMk id="8" creationId="{9E9B91D8-6982-41A3-B023-C80CF9A76D69}"/>
          </ac:spMkLst>
        </pc:spChg>
        <pc:graphicFrameChg chg="add">
          <ac:chgData name="Lucien Chen" userId="63070bf2cf137cd2" providerId="LiveId" clId="{4A1E9EDE-D731-4D26-A858-47C0B0275D06}" dt="2020-03-31T12:29:54.636" v="3574"/>
          <ac:graphicFrameMkLst>
            <pc:docMk/>
            <pc:sldMk cId="1872368579" sldId="568"/>
            <ac:graphicFrameMk id="6" creationId="{4988791A-8BB5-4BA0-A3E3-4B4BD734D3CE}"/>
          </ac:graphicFrameMkLst>
        </pc:graphicFrameChg>
        <pc:graphicFrameChg chg="del">
          <ac:chgData name="Lucien Chen" userId="63070bf2cf137cd2" providerId="LiveId" clId="{4A1E9EDE-D731-4D26-A858-47C0B0275D06}" dt="2020-03-31T12:28:33.576" v="3363" actId="478"/>
          <ac:graphicFrameMkLst>
            <pc:docMk/>
            <pc:sldMk cId="1872368579" sldId="568"/>
            <ac:graphicFrameMk id="7" creationId="{FDE63420-867E-4678-8C6C-CAAE8A511420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34:28.068" v="3797" actId="1076"/>
        <pc:sldMkLst>
          <pc:docMk/>
          <pc:sldMk cId="473429518" sldId="569"/>
        </pc:sldMkLst>
        <pc:spChg chg="mod">
          <ac:chgData name="Lucien Chen" userId="63070bf2cf137cd2" providerId="LiveId" clId="{4A1E9EDE-D731-4D26-A858-47C0B0275D06}" dt="2020-03-31T12:34:15.590" v="3794"/>
          <ac:spMkLst>
            <pc:docMk/>
            <pc:sldMk cId="473429518" sldId="569"/>
            <ac:spMk id="2" creationId="{BB95A150-E04F-441D-A92D-4B1D348181B5}"/>
          </ac:spMkLst>
        </pc:spChg>
        <pc:spChg chg="mod">
          <ac:chgData name="Lucien Chen" userId="63070bf2cf137cd2" providerId="LiveId" clId="{4A1E9EDE-D731-4D26-A858-47C0B0275D06}" dt="2020-03-31T12:30:18.198" v="3585"/>
          <ac:spMkLst>
            <pc:docMk/>
            <pc:sldMk cId="473429518" sldId="569"/>
            <ac:spMk id="4" creationId="{E03FF025-F07E-4A62-8230-43EBE7EA2A88}"/>
          </ac:spMkLst>
        </pc:spChg>
        <pc:graphicFrameChg chg="del">
          <ac:chgData name="Lucien Chen" userId="63070bf2cf137cd2" providerId="LiveId" clId="{4A1E9EDE-D731-4D26-A858-47C0B0275D06}" dt="2020-03-31T12:31:15.466" v="3586" actId="478"/>
          <ac:graphicFrameMkLst>
            <pc:docMk/>
            <pc:sldMk cId="473429518" sldId="569"/>
            <ac:graphicFrameMk id="6" creationId="{4988791A-8BB5-4BA0-A3E3-4B4BD734D3CE}"/>
          </ac:graphicFrameMkLst>
        </pc:graphicFrameChg>
        <pc:picChg chg="add mod">
          <ac:chgData name="Lucien Chen" userId="63070bf2cf137cd2" providerId="LiveId" clId="{4A1E9EDE-D731-4D26-A858-47C0B0275D06}" dt="2020-03-31T12:34:28.068" v="3797" actId="1076"/>
          <ac:picMkLst>
            <pc:docMk/>
            <pc:sldMk cId="473429518" sldId="569"/>
            <ac:picMk id="5" creationId="{C319258C-3D1F-4773-8FE9-DBD3403FD74C}"/>
          </ac:picMkLst>
        </pc:picChg>
      </pc:sldChg>
      <pc:sldChg chg="addSp delSp modSp add">
        <pc:chgData name="Lucien Chen" userId="63070bf2cf137cd2" providerId="LiveId" clId="{4A1E9EDE-D731-4D26-A858-47C0B0275D06}" dt="2020-03-31T12:35:28.119" v="3809"/>
        <pc:sldMkLst>
          <pc:docMk/>
          <pc:sldMk cId="197973008" sldId="570"/>
        </pc:sldMkLst>
        <pc:spChg chg="del">
          <ac:chgData name="Lucien Chen" userId="63070bf2cf137cd2" providerId="LiveId" clId="{4A1E9EDE-D731-4D26-A858-47C0B0275D06}" dt="2020-03-31T12:35:20.345" v="3808" actId="478"/>
          <ac:spMkLst>
            <pc:docMk/>
            <pc:sldMk cId="197973008" sldId="570"/>
            <ac:spMk id="2" creationId="{BB95A150-E04F-441D-A92D-4B1D348181B5}"/>
          </ac:spMkLst>
        </pc:spChg>
        <pc:spChg chg="mod">
          <ac:chgData name="Lucien Chen" userId="63070bf2cf137cd2" providerId="LiveId" clId="{4A1E9EDE-D731-4D26-A858-47C0B0275D06}" dt="2020-03-31T12:34:43.869" v="3807"/>
          <ac:spMkLst>
            <pc:docMk/>
            <pc:sldMk cId="197973008" sldId="570"/>
            <ac:spMk id="4" creationId="{E03FF025-F07E-4A62-8230-43EBE7EA2A88}"/>
          </ac:spMkLst>
        </pc:spChg>
        <pc:spChg chg="add">
          <ac:chgData name="Lucien Chen" userId="63070bf2cf137cd2" providerId="LiveId" clId="{4A1E9EDE-D731-4D26-A858-47C0B0275D06}" dt="2020-03-31T12:35:28.119" v="3809"/>
          <ac:spMkLst>
            <pc:docMk/>
            <pc:sldMk cId="197973008" sldId="570"/>
            <ac:spMk id="6" creationId="{C0D20DE5-72ED-451F-A42A-685D69E5AFBE}"/>
          </ac:spMkLst>
        </pc:spChg>
        <pc:spChg chg="add">
          <ac:chgData name="Lucien Chen" userId="63070bf2cf137cd2" providerId="LiveId" clId="{4A1E9EDE-D731-4D26-A858-47C0B0275D06}" dt="2020-03-31T12:35:28.119" v="3809"/>
          <ac:spMkLst>
            <pc:docMk/>
            <pc:sldMk cId="197973008" sldId="570"/>
            <ac:spMk id="11" creationId="{2D705224-7307-43F4-A1AE-FE04CEA3F7B5}"/>
          </ac:spMkLst>
        </pc:spChg>
        <pc:spChg chg="add">
          <ac:chgData name="Lucien Chen" userId="63070bf2cf137cd2" providerId="LiveId" clId="{4A1E9EDE-D731-4D26-A858-47C0B0275D06}" dt="2020-03-31T12:35:28.119" v="3809"/>
          <ac:spMkLst>
            <pc:docMk/>
            <pc:sldMk cId="197973008" sldId="570"/>
            <ac:spMk id="14" creationId="{443423C0-201B-4125-860B-5585E0AB5C87}"/>
          </ac:spMkLst>
        </pc:spChg>
        <pc:graphicFrameChg chg="add">
          <ac:chgData name="Lucien Chen" userId="63070bf2cf137cd2" providerId="LiveId" clId="{4A1E9EDE-D731-4D26-A858-47C0B0275D06}" dt="2020-03-31T12:35:28.119" v="3809"/>
          <ac:graphicFrameMkLst>
            <pc:docMk/>
            <pc:sldMk cId="197973008" sldId="570"/>
            <ac:graphicFrameMk id="7" creationId="{E4159626-DB94-4C43-8AB7-05B608F4B324}"/>
          </ac:graphicFrameMkLst>
        </pc:graphicFrameChg>
        <pc:graphicFrameChg chg="add">
          <ac:chgData name="Lucien Chen" userId="63070bf2cf137cd2" providerId="LiveId" clId="{4A1E9EDE-D731-4D26-A858-47C0B0275D06}" dt="2020-03-31T12:35:28.119" v="3809"/>
          <ac:graphicFrameMkLst>
            <pc:docMk/>
            <pc:sldMk cId="197973008" sldId="570"/>
            <ac:graphicFrameMk id="8" creationId="{A5D859D5-61AE-4A70-8F59-B07F52B72FB5}"/>
          </ac:graphicFrameMkLst>
        </pc:graphicFrameChg>
        <pc:graphicFrameChg chg="add">
          <ac:chgData name="Lucien Chen" userId="63070bf2cf137cd2" providerId="LiveId" clId="{4A1E9EDE-D731-4D26-A858-47C0B0275D06}" dt="2020-03-31T12:35:28.119" v="3809"/>
          <ac:graphicFrameMkLst>
            <pc:docMk/>
            <pc:sldMk cId="197973008" sldId="570"/>
            <ac:graphicFrameMk id="9" creationId="{A5C8884B-CA87-4916-A7D8-C78F63F101CD}"/>
          </ac:graphicFrameMkLst>
        </pc:graphicFrameChg>
        <pc:graphicFrameChg chg="add">
          <ac:chgData name="Lucien Chen" userId="63070bf2cf137cd2" providerId="LiveId" clId="{4A1E9EDE-D731-4D26-A858-47C0B0275D06}" dt="2020-03-31T12:35:28.119" v="3809"/>
          <ac:graphicFrameMkLst>
            <pc:docMk/>
            <pc:sldMk cId="197973008" sldId="570"/>
            <ac:graphicFrameMk id="10" creationId="{91C9CB35-5C78-48EB-B8E4-E5D06F845C96}"/>
          </ac:graphicFrameMkLst>
        </pc:graphicFrameChg>
        <pc:graphicFrameChg chg="add">
          <ac:chgData name="Lucien Chen" userId="63070bf2cf137cd2" providerId="LiveId" clId="{4A1E9EDE-D731-4D26-A858-47C0B0275D06}" dt="2020-03-31T12:35:28.119" v="3809"/>
          <ac:graphicFrameMkLst>
            <pc:docMk/>
            <pc:sldMk cId="197973008" sldId="570"/>
            <ac:graphicFrameMk id="12" creationId="{7DB6909C-1122-40A4-89AC-94135959A928}"/>
          </ac:graphicFrameMkLst>
        </pc:graphicFrameChg>
        <pc:graphicFrameChg chg="add">
          <ac:chgData name="Lucien Chen" userId="63070bf2cf137cd2" providerId="LiveId" clId="{4A1E9EDE-D731-4D26-A858-47C0B0275D06}" dt="2020-03-31T12:35:28.119" v="3809"/>
          <ac:graphicFrameMkLst>
            <pc:docMk/>
            <pc:sldMk cId="197973008" sldId="570"/>
            <ac:graphicFrameMk id="13" creationId="{2EACF46E-B7B8-4469-B6B1-ABD10E672F3F}"/>
          </ac:graphicFrameMkLst>
        </pc:graphicFrameChg>
        <pc:graphicFrameChg chg="add">
          <ac:chgData name="Lucien Chen" userId="63070bf2cf137cd2" providerId="LiveId" clId="{4A1E9EDE-D731-4D26-A858-47C0B0275D06}" dt="2020-03-31T12:35:28.119" v="3809"/>
          <ac:graphicFrameMkLst>
            <pc:docMk/>
            <pc:sldMk cId="197973008" sldId="570"/>
            <ac:graphicFrameMk id="15" creationId="{CD26A06C-1B6F-44CB-8900-5D8D8E25F672}"/>
          </ac:graphicFrameMkLst>
        </pc:graphicFrameChg>
        <pc:graphicFrameChg chg="add">
          <ac:chgData name="Lucien Chen" userId="63070bf2cf137cd2" providerId="LiveId" clId="{4A1E9EDE-D731-4D26-A858-47C0B0275D06}" dt="2020-03-31T12:35:28.119" v="3809"/>
          <ac:graphicFrameMkLst>
            <pc:docMk/>
            <pc:sldMk cId="197973008" sldId="570"/>
            <ac:graphicFrameMk id="16" creationId="{ABBCD7EA-C088-403F-9D4A-269C153D2CF6}"/>
          </ac:graphicFrameMkLst>
        </pc:graphicFrameChg>
        <pc:graphicFrameChg chg="add">
          <ac:chgData name="Lucien Chen" userId="63070bf2cf137cd2" providerId="LiveId" clId="{4A1E9EDE-D731-4D26-A858-47C0B0275D06}" dt="2020-03-31T12:35:28.119" v="3809"/>
          <ac:graphicFrameMkLst>
            <pc:docMk/>
            <pc:sldMk cId="197973008" sldId="570"/>
            <ac:graphicFrameMk id="17" creationId="{6E4C26ED-4243-453F-B1E5-D9A9B42F6A9F}"/>
          </ac:graphicFrameMkLst>
        </pc:graphicFrameChg>
        <pc:picChg chg="del">
          <ac:chgData name="Lucien Chen" userId="63070bf2cf137cd2" providerId="LiveId" clId="{4A1E9EDE-D731-4D26-A858-47C0B0275D06}" dt="2020-03-31T12:35:20.345" v="3808" actId="478"/>
          <ac:picMkLst>
            <pc:docMk/>
            <pc:sldMk cId="197973008" sldId="570"/>
            <ac:picMk id="5" creationId="{C319258C-3D1F-4773-8FE9-DBD3403FD74C}"/>
          </ac:picMkLst>
        </pc:picChg>
      </pc:sldChg>
      <pc:sldChg chg="addSp delSp add">
        <pc:chgData name="Lucien Chen" userId="63070bf2cf137cd2" providerId="LiveId" clId="{4A1E9EDE-D731-4D26-A858-47C0B0275D06}" dt="2020-03-31T12:36:07.247" v="3814"/>
        <pc:sldMkLst>
          <pc:docMk/>
          <pc:sldMk cId="3987781602" sldId="571"/>
        </pc:sldMkLst>
        <pc:spChg chg="del">
          <ac:chgData name="Lucien Chen" userId="63070bf2cf137cd2" providerId="LiveId" clId="{4A1E9EDE-D731-4D26-A858-47C0B0275D06}" dt="2020-03-31T12:35:48.488" v="3811" actId="478"/>
          <ac:spMkLst>
            <pc:docMk/>
            <pc:sldMk cId="3987781602" sldId="571"/>
            <ac:spMk id="6" creationId="{C0D20DE5-72ED-451F-A42A-685D69E5AFBE}"/>
          </ac:spMkLst>
        </pc:spChg>
        <pc:spChg chg="del">
          <ac:chgData name="Lucien Chen" userId="63070bf2cf137cd2" providerId="LiveId" clId="{4A1E9EDE-D731-4D26-A858-47C0B0275D06}" dt="2020-03-31T12:35:48.488" v="3811" actId="478"/>
          <ac:spMkLst>
            <pc:docMk/>
            <pc:sldMk cId="3987781602" sldId="571"/>
            <ac:spMk id="11" creationId="{2D705224-7307-43F4-A1AE-FE04CEA3F7B5}"/>
          </ac:spMkLst>
        </pc:spChg>
        <pc:spChg chg="del">
          <ac:chgData name="Lucien Chen" userId="63070bf2cf137cd2" providerId="LiveId" clId="{4A1E9EDE-D731-4D26-A858-47C0B0275D06}" dt="2020-03-31T12:35:48.488" v="3811" actId="478"/>
          <ac:spMkLst>
            <pc:docMk/>
            <pc:sldMk cId="3987781602" sldId="571"/>
            <ac:spMk id="14" creationId="{443423C0-201B-4125-860B-5585E0AB5C87}"/>
          </ac:spMkLst>
        </pc:spChg>
        <pc:spChg chg="add">
          <ac:chgData name="Lucien Chen" userId="63070bf2cf137cd2" providerId="LiveId" clId="{4A1E9EDE-D731-4D26-A858-47C0B0275D06}" dt="2020-03-31T12:35:48.862" v="3812"/>
          <ac:spMkLst>
            <pc:docMk/>
            <pc:sldMk cId="3987781602" sldId="571"/>
            <ac:spMk id="18" creationId="{489C6009-4807-4DC0-9A96-BBBE9C616ABD}"/>
          </ac:spMkLst>
        </pc:spChg>
        <pc:spChg chg="add">
          <ac:chgData name="Lucien Chen" userId="63070bf2cf137cd2" providerId="LiveId" clId="{4A1E9EDE-D731-4D26-A858-47C0B0275D06}" dt="2020-03-31T12:35:48.862" v="3812"/>
          <ac:spMkLst>
            <pc:docMk/>
            <pc:sldMk cId="3987781602" sldId="571"/>
            <ac:spMk id="23" creationId="{5F2839BB-0307-4898-BA97-BF88A57305D1}"/>
          </ac:spMkLst>
        </pc:spChg>
        <pc:spChg chg="add">
          <ac:chgData name="Lucien Chen" userId="63070bf2cf137cd2" providerId="LiveId" clId="{4A1E9EDE-D731-4D26-A858-47C0B0275D06}" dt="2020-03-31T12:35:48.862" v="3812"/>
          <ac:spMkLst>
            <pc:docMk/>
            <pc:sldMk cId="3987781602" sldId="571"/>
            <ac:spMk id="24" creationId="{4204479D-CA80-4AB6-9C3E-8FEEC8FE8D3F}"/>
          </ac:spMkLst>
        </pc:spChg>
        <pc:spChg chg="add del">
          <ac:chgData name="Lucien Chen" userId="63070bf2cf137cd2" providerId="LiveId" clId="{4A1E9EDE-D731-4D26-A858-47C0B0275D06}" dt="2020-03-31T12:36:07.247" v="3814"/>
          <ac:spMkLst>
            <pc:docMk/>
            <pc:sldMk cId="3987781602" sldId="571"/>
            <ac:spMk id="25" creationId="{668549B0-02AA-4CCD-8763-0DE626A47818}"/>
          </ac:spMkLst>
        </pc:spChg>
        <pc:spChg chg="add del">
          <ac:chgData name="Lucien Chen" userId="63070bf2cf137cd2" providerId="LiveId" clId="{4A1E9EDE-D731-4D26-A858-47C0B0275D06}" dt="2020-03-31T12:36:07.247" v="3814"/>
          <ac:spMkLst>
            <pc:docMk/>
            <pc:sldMk cId="3987781602" sldId="571"/>
            <ac:spMk id="30" creationId="{F7FC306B-F63B-4A97-AAAE-81C36A22CC97}"/>
          </ac:spMkLst>
        </pc:spChg>
        <pc:spChg chg="add del">
          <ac:chgData name="Lucien Chen" userId="63070bf2cf137cd2" providerId="LiveId" clId="{4A1E9EDE-D731-4D26-A858-47C0B0275D06}" dt="2020-03-31T12:36:07.247" v="3814"/>
          <ac:spMkLst>
            <pc:docMk/>
            <pc:sldMk cId="3987781602" sldId="571"/>
            <ac:spMk id="31" creationId="{A7B37196-6E84-4F8B-A2C1-1C5506B78989}"/>
          </ac:spMkLst>
        </pc:spChg>
        <pc:graphicFrameChg chg="del">
          <ac:chgData name="Lucien Chen" userId="63070bf2cf137cd2" providerId="LiveId" clId="{4A1E9EDE-D731-4D26-A858-47C0B0275D06}" dt="2020-03-31T12:35:48.488" v="3811" actId="478"/>
          <ac:graphicFrameMkLst>
            <pc:docMk/>
            <pc:sldMk cId="3987781602" sldId="571"/>
            <ac:graphicFrameMk id="7" creationId="{E4159626-DB94-4C43-8AB7-05B608F4B324}"/>
          </ac:graphicFrameMkLst>
        </pc:graphicFrameChg>
        <pc:graphicFrameChg chg="del">
          <ac:chgData name="Lucien Chen" userId="63070bf2cf137cd2" providerId="LiveId" clId="{4A1E9EDE-D731-4D26-A858-47C0B0275D06}" dt="2020-03-31T12:35:48.488" v="3811" actId="478"/>
          <ac:graphicFrameMkLst>
            <pc:docMk/>
            <pc:sldMk cId="3987781602" sldId="571"/>
            <ac:graphicFrameMk id="8" creationId="{A5D859D5-61AE-4A70-8F59-B07F52B72FB5}"/>
          </ac:graphicFrameMkLst>
        </pc:graphicFrameChg>
        <pc:graphicFrameChg chg="del">
          <ac:chgData name="Lucien Chen" userId="63070bf2cf137cd2" providerId="LiveId" clId="{4A1E9EDE-D731-4D26-A858-47C0B0275D06}" dt="2020-03-31T12:35:48.488" v="3811" actId="478"/>
          <ac:graphicFrameMkLst>
            <pc:docMk/>
            <pc:sldMk cId="3987781602" sldId="571"/>
            <ac:graphicFrameMk id="9" creationId="{A5C8884B-CA87-4916-A7D8-C78F63F101CD}"/>
          </ac:graphicFrameMkLst>
        </pc:graphicFrameChg>
        <pc:graphicFrameChg chg="del">
          <ac:chgData name="Lucien Chen" userId="63070bf2cf137cd2" providerId="LiveId" clId="{4A1E9EDE-D731-4D26-A858-47C0B0275D06}" dt="2020-03-31T12:35:48.488" v="3811" actId="478"/>
          <ac:graphicFrameMkLst>
            <pc:docMk/>
            <pc:sldMk cId="3987781602" sldId="571"/>
            <ac:graphicFrameMk id="10" creationId="{91C9CB35-5C78-48EB-B8E4-E5D06F845C96}"/>
          </ac:graphicFrameMkLst>
        </pc:graphicFrameChg>
        <pc:graphicFrameChg chg="del">
          <ac:chgData name="Lucien Chen" userId="63070bf2cf137cd2" providerId="LiveId" clId="{4A1E9EDE-D731-4D26-A858-47C0B0275D06}" dt="2020-03-31T12:35:48.488" v="3811" actId="478"/>
          <ac:graphicFrameMkLst>
            <pc:docMk/>
            <pc:sldMk cId="3987781602" sldId="571"/>
            <ac:graphicFrameMk id="12" creationId="{7DB6909C-1122-40A4-89AC-94135959A928}"/>
          </ac:graphicFrameMkLst>
        </pc:graphicFrameChg>
        <pc:graphicFrameChg chg="del">
          <ac:chgData name="Lucien Chen" userId="63070bf2cf137cd2" providerId="LiveId" clId="{4A1E9EDE-D731-4D26-A858-47C0B0275D06}" dt="2020-03-31T12:35:48.488" v="3811" actId="478"/>
          <ac:graphicFrameMkLst>
            <pc:docMk/>
            <pc:sldMk cId="3987781602" sldId="571"/>
            <ac:graphicFrameMk id="13" creationId="{2EACF46E-B7B8-4469-B6B1-ABD10E672F3F}"/>
          </ac:graphicFrameMkLst>
        </pc:graphicFrameChg>
        <pc:graphicFrameChg chg="del">
          <ac:chgData name="Lucien Chen" userId="63070bf2cf137cd2" providerId="LiveId" clId="{4A1E9EDE-D731-4D26-A858-47C0B0275D06}" dt="2020-03-31T12:35:48.488" v="3811" actId="478"/>
          <ac:graphicFrameMkLst>
            <pc:docMk/>
            <pc:sldMk cId="3987781602" sldId="571"/>
            <ac:graphicFrameMk id="15" creationId="{CD26A06C-1B6F-44CB-8900-5D8D8E25F672}"/>
          </ac:graphicFrameMkLst>
        </pc:graphicFrameChg>
        <pc:graphicFrameChg chg="del">
          <ac:chgData name="Lucien Chen" userId="63070bf2cf137cd2" providerId="LiveId" clId="{4A1E9EDE-D731-4D26-A858-47C0B0275D06}" dt="2020-03-31T12:35:48.488" v="3811" actId="478"/>
          <ac:graphicFrameMkLst>
            <pc:docMk/>
            <pc:sldMk cId="3987781602" sldId="571"/>
            <ac:graphicFrameMk id="16" creationId="{ABBCD7EA-C088-403F-9D4A-269C153D2CF6}"/>
          </ac:graphicFrameMkLst>
        </pc:graphicFrameChg>
        <pc:graphicFrameChg chg="del">
          <ac:chgData name="Lucien Chen" userId="63070bf2cf137cd2" providerId="LiveId" clId="{4A1E9EDE-D731-4D26-A858-47C0B0275D06}" dt="2020-03-31T12:35:48.488" v="3811" actId="478"/>
          <ac:graphicFrameMkLst>
            <pc:docMk/>
            <pc:sldMk cId="3987781602" sldId="571"/>
            <ac:graphicFrameMk id="17" creationId="{6E4C26ED-4243-453F-B1E5-D9A9B42F6A9F}"/>
          </ac:graphicFrameMkLst>
        </pc:graphicFrameChg>
        <pc:graphicFrameChg chg="add">
          <ac:chgData name="Lucien Chen" userId="63070bf2cf137cd2" providerId="LiveId" clId="{4A1E9EDE-D731-4D26-A858-47C0B0275D06}" dt="2020-03-31T12:35:48.862" v="3812"/>
          <ac:graphicFrameMkLst>
            <pc:docMk/>
            <pc:sldMk cId="3987781602" sldId="571"/>
            <ac:graphicFrameMk id="19" creationId="{AB0F63C2-C3A0-42EC-8CEA-1DE7C3B9A3EE}"/>
          </ac:graphicFrameMkLst>
        </pc:graphicFrameChg>
        <pc:graphicFrameChg chg="add">
          <ac:chgData name="Lucien Chen" userId="63070bf2cf137cd2" providerId="LiveId" clId="{4A1E9EDE-D731-4D26-A858-47C0B0275D06}" dt="2020-03-31T12:35:48.862" v="3812"/>
          <ac:graphicFrameMkLst>
            <pc:docMk/>
            <pc:sldMk cId="3987781602" sldId="571"/>
            <ac:graphicFrameMk id="20" creationId="{2B84A63C-CBE7-42B8-9B22-204A4985B36D}"/>
          </ac:graphicFrameMkLst>
        </pc:graphicFrameChg>
        <pc:graphicFrameChg chg="add">
          <ac:chgData name="Lucien Chen" userId="63070bf2cf137cd2" providerId="LiveId" clId="{4A1E9EDE-D731-4D26-A858-47C0B0275D06}" dt="2020-03-31T12:35:48.862" v="3812"/>
          <ac:graphicFrameMkLst>
            <pc:docMk/>
            <pc:sldMk cId="3987781602" sldId="571"/>
            <ac:graphicFrameMk id="21" creationId="{882E280C-ACBC-4C82-A07A-87FBC01005A0}"/>
          </ac:graphicFrameMkLst>
        </pc:graphicFrameChg>
        <pc:graphicFrameChg chg="add">
          <ac:chgData name="Lucien Chen" userId="63070bf2cf137cd2" providerId="LiveId" clId="{4A1E9EDE-D731-4D26-A858-47C0B0275D06}" dt="2020-03-31T12:35:48.862" v="3812"/>
          <ac:graphicFrameMkLst>
            <pc:docMk/>
            <pc:sldMk cId="3987781602" sldId="571"/>
            <ac:graphicFrameMk id="22" creationId="{839CF1C9-9B3D-41C5-8213-8E2CF7206EA9}"/>
          </ac:graphicFrameMkLst>
        </pc:graphicFrameChg>
        <pc:graphicFrameChg chg="add del">
          <ac:chgData name="Lucien Chen" userId="63070bf2cf137cd2" providerId="LiveId" clId="{4A1E9EDE-D731-4D26-A858-47C0B0275D06}" dt="2020-03-31T12:36:07.247" v="3814"/>
          <ac:graphicFrameMkLst>
            <pc:docMk/>
            <pc:sldMk cId="3987781602" sldId="571"/>
            <ac:graphicFrameMk id="26" creationId="{3CE9483D-9A98-466F-A2AD-0CA1E2BCEE3C}"/>
          </ac:graphicFrameMkLst>
        </pc:graphicFrameChg>
        <pc:graphicFrameChg chg="add del">
          <ac:chgData name="Lucien Chen" userId="63070bf2cf137cd2" providerId="LiveId" clId="{4A1E9EDE-D731-4D26-A858-47C0B0275D06}" dt="2020-03-31T12:36:07.247" v="3814"/>
          <ac:graphicFrameMkLst>
            <pc:docMk/>
            <pc:sldMk cId="3987781602" sldId="571"/>
            <ac:graphicFrameMk id="27" creationId="{D386731D-40CC-45DD-A3FA-94D82802502D}"/>
          </ac:graphicFrameMkLst>
        </pc:graphicFrameChg>
        <pc:graphicFrameChg chg="add del">
          <ac:chgData name="Lucien Chen" userId="63070bf2cf137cd2" providerId="LiveId" clId="{4A1E9EDE-D731-4D26-A858-47C0B0275D06}" dt="2020-03-31T12:36:07.247" v="3814"/>
          <ac:graphicFrameMkLst>
            <pc:docMk/>
            <pc:sldMk cId="3987781602" sldId="571"/>
            <ac:graphicFrameMk id="28" creationId="{783BAEE2-8A7A-48D3-9E39-40657732270E}"/>
          </ac:graphicFrameMkLst>
        </pc:graphicFrameChg>
        <pc:graphicFrameChg chg="add del">
          <ac:chgData name="Lucien Chen" userId="63070bf2cf137cd2" providerId="LiveId" clId="{4A1E9EDE-D731-4D26-A858-47C0B0275D06}" dt="2020-03-31T12:36:07.247" v="3814"/>
          <ac:graphicFrameMkLst>
            <pc:docMk/>
            <pc:sldMk cId="3987781602" sldId="571"/>
            <ac:graphicFrameMk id="29" creationId="{E4B047E3-B08D-4934-902D-F5CD932FA1AF}"/>
          </ac:graphicFrameMkLst>
        </pc:graphicFrameChg>
      </pc:sldChg>
      <pc:sldChg chg="addSp delSp add">
        <pc:chgData name="Lucien Chen" userId="63070bf2cf137cd2" providerId="LiveId" clId="{4A1E9EDE-D731-4D26-A858-47C0B0275D06}" dt="2020-03-31T12:36:22.038" v="3817"/>
        <pc:sldMkLst>
          <pc:docMk/>
          <pc:sldMk cId="1176656022" sldId="572"/>
        </pc:sldMkLst>
        <pc:spChg chg="add">
          <ac:chgData name="Lucien Chen" userId="63070bf2cf137cd2" providerId="LiveId" clId="{4A1E9EDE-D731-4D26-A858-47C0B0275D06}" dt="2020-03-31T12:36:22.038" v="3817"/>
          <ac:spMkLst>
            <pc:docMk/>
            <pc:sldMk cId="1176656022" sldId="572"/>
            <ac:spMk id="11" creationId="{8052F960-1AD9-423D-8D07-6653286228E4}"/>
          </ac:spMkLst>
        </pc:spChg>
        <pc:spChg chg="add">
          <ac:chgData name="Lucien Chen" userId="63070bf2cf137cd2" providerId="LiveId" clId="{4A1E9EDE-D731-4D26-A858-47C0B0275D06}" dt="2020-03-31T12:36:22.038" v="3817"/>
          <ac:spMkLst>
            <pc:docMk/>
            <pc:sldMk cId="1176656022" sldId="572"/>
            <ac:spMk id="14" creationId="{93CAB438-FF7F-4A6C-9F84-88E659240E7F}"/>
          </ac:spMkLst>
        </pc:spChg>
        <pc:spChg chg="del">
          <ac:chgData name="Lucien Chen" userId="63070bf2cf137cd2" providerId="LiveId" clId="{4A1E9EDE-D731-4D26-A858-47C0B0275D06}" dt="2020-03-31T12:36:21.820" v="3816" actId="478"/>
          <ac:spMkLst>
            <pc:docMk/>
            <pc:sldMk cId="1176656022" sldId="572"/>
            <ac:spMk id="18" creationId="{489C6009-4807-4DC0-9A96-BBBE9C616ABD}"/>
          </ac:spMkLst>
        </pc:spChg>
        <pc:spChg chg="del">
          <ac:chgData name="Lucien Chen" userId="63070bf2cf137cd2" providerId="LiveId" clId="{4A1E9EDE-D731-4D26-A858-47C0B0275D06}" dt="2020-03-31T12:36:21.820" v="3816" actId="478"/>
          <ac:spMkLst>
            <pc:docMk/>
            <pc:sldMk cId="1176656022" sldId="572"/>
            <ac:spMk id="23" creationId="{5F2839BB-0307-4898-BA97-BF88A57305D1}"/>
          </ac:spMkLst>
        </pc:spChg>
        <pc:spChg chg="del">
          <ac:chgData name="Lucien Chen" userId="63070bf2cf137cd2" providerId="LiveId" clId="{4A1E9EDE-D731-4D26-A858-47C0B0275D06}" dt="2020-03-31T12:36:21.820" v="3816" actId="478"/>
          <ac:spMkLst>
            <pc:docMk/>
            <pc:sldMk cId="1176656022" sldId="572"/>
            <ac:spMk id="24" creationId="{4204479D-CA80-4AB6-9C3E-8FEEC8FE8D3F}"/>
          </ac:spMkLst>
        </pc:spChg>
        <pc:graphicFrameChg chg="add">
          <ac:chgData name="Lucien Chen" userId="63070bf2cf137cd2" providerId="LiveId" clId="{4A1E9EDE-D731-4D26-A858-47C0B0275D06}" dt="2020-03-31T12:36:22.038" v="3817"/>
          <ac:graphicFrameMkLst>
            <pc:docMk/>
            <pc:sldMk cId="1176656022" sldId="572"/>
            <ac:graphicFrameMk id="10" creationId="{E3509273-7610-40A9-8B64-B76F44D9BADE}"/>
          </ac:graphicFrameMkLst>
        </pc:graphicFrameChg>
        <pc:graphicFrameChg chg="add">
          <ac:chgData name="Lucien Chen" userId="63070bf2cf137cd2" providerId="LiveId" clId="{4A1E9EDE-D731-4D26-A858-47C0B0275D06}" dt="2020-03-31T12:36:22.038" v="3817"/>
          <ac:graphicFrameMkLst>
            <pc:docMk/>
            <pc:sldMk cId="1176656022" sldId="572"/>
            <ac:graphicFrameMk id="12" creationId="{E52C8D2D-9B67-4BD2-810A-BE20FA130C34}"/>
          </ac:graphicFrameMkLst>
        </pc:graphicFrameChg>
        <pc:graphicFrameChg chg="add">
          <ac:chgData name="Lucien Chen" userId="63070bf2cf137cd2" providerId="LiveId" clId="{4A1E9EDE-D731-4D26-A858-47C0B0275D06}" dt="2020-03-31T12:36:22.038" v="3817"/>
          <ac:graphicFrameMkLst>
            <pc:docMk/>
            <pc:sldMk cId="1176656022" sldId="572"/>
            <ac:graphicFrameMk id="13" creationId="{2F39C5E6-6749-4785-919C-D39B0EC9B704}"/>
          </ac:graphicFrameMkLst>
        </pc:graphicFrameChg>
        <pc:graphicFrameChg chg="add">
          <ac:chgData name="Lucien Chen" userId="63070bf2cf137cd2" providerId="LiveId" clId="{4A1E9EDE-D731-4D26-A858-47C0B0275D06}" dt="2020-03-31T12:36:22.038" v="3817"/>
          <ac:graphicFrameMkLst>
            <pc:docMk/>
            <pc:sldMk cId="1176656022" sldId="572"/>
            <ac:graphicFrameMk id="15" creationId="{4DB8BDAB-CECD-4ED4-93E2-F02139A19C16}"/>
          </ac:graphicFrameMkLst>
        </pc:graphicFrameChg>
        <pc:graphicFrameChg chg="add">
          <ac:chgData name="Lucien Chen" userId="63070bf2cf137cd2" providerId="LiveId" clId="{4A1E9EDE-D731-4D26-A858-47C0B0275D06}" dt="2020-03-31T12:36:22.038" v="3817"/>
          <ac:graphicFrameMkLst>
            <pc:docMk/>
            <pc:sldMk cId="1176656022" sldId="572"/>
            <ac:graphicFrameMk id="16" creationId="{5C01EFBE-2F03-4B30-97F6-84BEE80B21C7}"/>
          </ac:graphicFrameMkLst>
        </pc:graphicFrameChg>
        <pc:graphicFrameChg chg="del">
          <ac:chgData name="Lucien Chen" userId="63070bf2cf137cd2" providerId="LiveId" clId="{4A1E9EDE-D731-4D26-A858-47C0B0275D06}" dt="2020-03-31T12:36:21.820" v="3816" actId="478"/>
          <ac:graphicFrameMkLst>
            <pc:docMk/>
            <pc:sldMk cId="1176656022" sldId="572"/>
            <ac:graphicFrameMk id="19" creationId="{AB0F63C2-C3A0-42EC-8CEA-1DE7C3B9A3EE}"/>
          </ac:graphicFrameMkLst>
        </pc:graphicFrameChg>
        <pc:graphicFrameChg chg="del">
          <ac:chgData name="Lucien Chen" userId="63070bf2cf137cd2" providerId="LiveId" clId="{4A1E9EDE-D731-4D26-A858-47C0B0275D06}" dt="2020-03-31T12:36:21.820" v="3816" actId="478"/>
          <ac:graphicFrameMkLst>
            <pc:docMk/>
            <pc:sldMk cId="1176656022" sldId="572"/>
            <ac:graphicFrameMk id="20" creationId="{2B84A63C-CBE7-42B8-9B22-204A4985B36D}"/>
          </ac:graphicFrameMkLst>
        </pc:graphicFrameChg>
        <pc:graphicFrameChg chg="del">
          <ac:chgData name="Lucien Chen" userId="63070bf2cf137cd2" providerId="LiveId" clId="{4A1E9EDE-D731-4D26-A858-47C0B0275D06}" dt="2020-03-31T12:36:21.820" v="3816" actId="478"/>
          <ac:graphicFrameMkLst>
            <pc:docMk/>
            <pc:sldMk cId="1176656022" sldId="572"/>
            <ac:graphicFrameMk id="21" creationId="{882E280C-ACBC-4C82-A07A-87FBC01005A0}"/>
          </ac:graphicFrameMkLst>
        </pc:graphicFrameChg>
        <pc:graphicFrameChg chg="del">
          <ac:chgData name="Lucien Chen" userId="63070bf2cf137cd2" providerId="LiveId" clId="{4A1E9EDE-D731-4D26-A858-47C0B0275D06}" dt="2020-03-31T12:36:21.820" v="3816" actId="478"/>
          <ac:graphicFrameMkLst>
            <pc:docMk/>
            <pc:sldMk cId="1176656022" sldId="572"/>
            <ac:graphicFrameMk id="22" creationId="{839CF1C9-9B3D-41C5-8213-8E2CF7206EA9}"/>
          </ac:graphicFrameMkLst>
        </pc:graphicFrameChg>
      </pc:sldChg>
      <pc:sldChg chg="addSp delSp modSp add modAnim">
        <pc:chgData name="Lucien Chen" userId="63070bf2cf137cd2" providerId="LiveId" clId="{4A1E9EDE-D731-4D26-A858-47C0B0275D06}" dt="2020-03-31T12:38:21.189" v="3831"/>
        <pc:sldMkLst>
          <pc:docMk/>
          <pc:sldMk cId="3236250782" sldId="573"/>
        </pc:sldMkLst>
        <pc:spChg chg="del">
          <ac:chgData name="Lucien Chen" userId="63070bf2cf137cd2" providerId="LiveId" clId="{4A1E9EDE-D731-4D26-A858-47C0B0275D06}" dt="2020-03-31T12:36:49.281" v="3819" actId="478"/>
          <ac:spMkLst>
            <pc:docMk/>
            <pc:sldMk cId="3236250782" sldId="573"/>
            <ac:spMk id="11" creationId="{8052F960-1AD9-423D-8D07-6653286228E4}"/>
          </ac:spMkLst>
        </pc:spChg>
        <pc:spChg chg="del">
          <ac:chgData name="Lucien Chen" userId="63070bf2cf137cd2" providerId="LiveId" clId="{4A1E9EDE-D731-4D26-A858-47C0B0275D06}" dt="2020-03-31T12:36:49.281" v="3819" actId="478"/>
          <ac:spMkLst>
            <pc:docMk/>
            <pc:sldMk cId="3236250782" sldId="573"/>
            <ac:spMk id="14" creationId="{93CAB438-FF7F-4A6C-9F84-88E659240E7F}"/>
          </ac:spMkLst>
        </pc:spChg>
        <pc:spChg chg="add del">
          <ac:chgData name="Lucien Chen" userId="63070bf2cf137cd2" providerId="LiveId" clId="{4A1E9EDE-D731-4D26-A858-47C0B0275D06}" dt="2020-03-31T12:36:58.443" v="3821" actId="478"/>
          <ac:spMkLst>
            <pc:docMk/>
            <pc:sldMk cId="3236250782" sldId="573"/>
            <ac:spMk id="17" creationId="{94C06002-78C3-4B08-AAC0-BA8CD5BFAD56}"/>
          </ac:spMkLst>
        </pc:spChg>
        <pc:spChg chg="add del">
          <ac:chgData name="Lucien Chen" userId="63070bf2cf137cd2" providerId="LiveId" clId="{4A1E9EDE-D731-4D26-A858-47C0B0275D06}" dt="2020-03-31T12:37:02.920" v="3824" actId="478"/>
          <ac:spMkLst>
            <pc:docMk/>
            <pc:sldMk cId="3236250782" sldId="573"/>
            <ac:spMk id="18" creationId="{768107D7-323B-43DF-ABEF-339BBDAF8398}"/>
          </ac:spMkLst>
        </pc:spChg>
        <pc:spChg chg="add">
          <ac:chgData name="Lucien Chen" userId="63070bf2cf137cd2" providerId="LiveId" clId="{4A1E9EDE-D731-4D26-A858-47C0B0275D06}" dt="2020-03-31T12:36:55.832" v="3820"/>
          <ac:spMkLst>
            <pc:docMk/>
            <pc:sldMk cId="3236250782" sldId="573"/>
            <ac:spMk id="19" creationId="{5C567B0E-2A87-49D2-84A5-ED5229901EE7}"/>
          </ac:spMkLst>
        </pc:spChg>
        <pc:spChg chg="add">
          <ac:chgData name="Lucien Chen" userId="63070bf2cf137cd2" providerId="LiveId" clId="{4A1E9EDE-D731-4D26-A858-47C0B0275D06}" dt="2020-03-31T12:36:55.832" v="3820"/>
          <ac:spMkLst>
            <pc:docMk/>
            <pc:sldMk cId="3236250782" sldId="573"/>
            <ac:spMk id="21" creationId="{8DD8AC78-8EE3-44FF-9B2C-9C672B47492F}"/>
          </ac:spMkLst>
        </pc:spChg>
        <pc:spChg chg="add">
          <ac:chgData name="Lucien Chen" userId="63070bf2cf137cd2" providerId="LiveId" clId="{4A1E9EDE-D731-4D26-A858-47C0B0275D06}" dt="2020-03-31T12:36:55.832" v="3820"/>
          <ac:spMkLst>
            <pc:docMk/>
            <pc:sldMk cId="3236250782" sldId="573"/>
            <ac:spMk id="25" creationId="{A229EFA3-690D-41B0-90A8-8C1B5E35A89B}"/>
          </ac:spMkLst>
        </pc:spChg>
        <pc:spChg chg="add">
          <ac:chgData name="Lucien Chen" userId="63070bf2cf137cd2" providerId="LiveId" clId="{4A1E9EDE-D731-4D26-A858-47C0B0275D06}" dt="2020-03-31T12:36:55.832" v="3820"/>
          <ac:spMkLst>
            <pc:docMk/>
            <pc:sldMk cId="3236250782" sldId="573"/>
            <ac:spMk id="27" creationId="{F09B2E93-C1FA-46F0-BA31-E63C35B47D08}"/>
          </ac:spMkLst>
        </pc:spChg>
        <pc:spChg chg="add">
          <ac:chgData name="Lucien Chen" userId="63070bf2cf137cd2" providerId="LiveId" clId="{4A1E9EDE-D731-4D26-A858-47C0B0275D06}" dt="2020-03-31T12:36:55.832" v="3820"/>
          <ac:spMkLst>
            <pc:docMk/>
            <pc:sldMk cId="3236250782" sldId="573"/>
            <ac:spMk id="29" creationId="{4BC84667-CEDD-446E-B077-34A99DA396E7}"/>
          </ac:spMkLst>
        </pc:spChg>
        <pc:spChg chg="add mod">
          <ac:chgData name="Lucien Chen" userId="63070bf2cf137cd2" providerId="LiveId" clId="{4A1E9EDE-D731-4D26-A858-47C0B0275D06}" dt="2020-03-31T12:37:14.383" v="3826" actId="207"/>
          <ac:spMkLst>
            <pc:docMk/>
            <pc:sldMk cId="3236250782" sldId="573"/>
            <ac:spMk id="30" creationId="{8B0F88A5-52B2-48CB-A3F6-42D957AB18AC}"/>
          </ac:spMkLst>
        </pc:spChg>
        <pc:graphicFrameChg chg="del">
          <ac:chgData name="Lucien Chen" userId="63070bf2cf137cd2" providerId="LiveId" clId="{4A1E9EDE-D731-4D26-A858-47C0B0275D06}" dt="2020-03-31T12:36:49.281" v="3819" actId="478"/>
          <ac:graphicFrameMkLst>
            <pc:docMk/>
            <pc:sldMk cId="3236250782" sldId="573"/>
            <ac:graphicFrameMk id="10" creationId="{E3509273-7610-40A9-8B64-B76F44D9BADE}"/>
          </ac:graphicFrameMkLst>
        </pc:graphicFrameChg>
        <pc:graphicFrameChg chg="del">
          <ac:chgData name="Lucien Chen" userId="63070bf2cf137cd2" providerId="LiveId" clId="{4A1E9EDE-D731-4D26-A858-47C0B0275D06}" dt="2020-03-31T12:36:49.281" v="3819" actId="478"/>
          <ac:graphicFrameMkLst>
            <pc:docMk/>
            <pc:sldMk cId="3236250782" sldId="573"/>
            <ac:graphicFrameMk id="12" creationId="{E52C8D2D-9B67-4BD2-810A-BE20FA130C34}"/>
          </ac:graphicFrameMkLst>
        </pc:graphicFrameChg>
        <pc:graphicFrameChg chg="del">
          <ac:chgData name="Lucien Chen" userId="63070bf2cf137cd2" providerId="LiveId" clId="{4A1E9EDE-D731-4D26-A858-47C0B0275D06}" dt="2020-03-31T12:36:49.281" v="3819" actId="478"/>
          <ac:graphicFrameMkLst>
            <pc:docMk/>
            <pc:sldMk cId="3236250782" sldId="573"/>
            <ac:graphicFrameMk id="13" creationId="{2F39C5E6-6749-4785-919C-D39B0EC9B704}"/>
          </ac:graphicFrameMkLst>
        </pc:graphicFrameChg>
        <pc:graphicFrameChg chg="del">
          <ac:chgData name="Lucien Chen" userId="63070bf2cf137cd2" providerId="LiveId" clId="{4A1E9EDE-D731-4D26-A858-47C0B0275D06}" dt="2020-03-31T12:36:49.281" v="3819" actId="478"/>
          <ac:graphicFrameMkLst>
            <pc:docMk/>
            <pc:sldMk cId="3236250782" sldId="573"/>
            <ac:graphicFrameMk id="15" creationId="{4DB8BDAB-CECD-4ED4-93E2-F02139A19C16}"/>
          </ac:graphicFrameMkLst>
        </pc:graphicFrameChg>
        <pc:graphicFrameChg chg="del">
          <ac:chgData name="Lucien Chen" userId="63070bf2cf137cd2" providerId="LiveId" clId="{4A1E9EDE-D731-4D26-A858-47C0B0275D06}" dt="2020-03-31T12:36:49.281" v="3819" actId="478"/>
          <ac:graphicFrameMkLst>
            <pc:docMk/>
            <pc:sldMk cId="3236250782" sldId="573"/>
            <ac:graphicFrameMk id="16" creationId="{5C01EFBE-2F03-4B30-97F6-84BEE80B21C7}"/>
          </ac:graphicFrameMkLst>
        </pc:graphicFrameChg>
        <pc:graphicFrameChg chg="add">
          <ac:chgData name="Lucien Chen" userId="63070bf2cf137cd2" providerId="LiveId" clId="{4A1E9EDE-D731-4D26-A858-47C0B0275D06}" dt="2020-03-31T12:36:55.832" v="3820"/>
          <ac:graphicFrameMkLst>
            <pc:docMk/>
            <pc:sldMk cId="3236250782" sldId="573"/>
            <ac:graphicFrameMk id="20" creationId="{54D3008E-43A3-4C5E-894C-49E47D357F37}"/>
          </ac:graphicFrameMkLst>
        </pc:graphicFrameChg>
        <pc:graphicFrameChg chg="add">
          <ac:chgData name="Lucien Chen" userId="63070bf2cf137cd2" providerId="LiveId" clId="{4A1E9EDE-D731-4D26-A858-47C0B0275D06}" dt="2020-03-31T12:36:55.832" v="3820"/>
          <ac:graphicFrameMkLst>
            <pc:docMk/>
            <pc:sldMk cId="3236250782" sldId="573"/>
            <ac:graphicFrameMk id="22" creationId="{336CC903-D672-4F7E-A5E6-7743AAC64878}"/>
          </ac:graphicFrameMkLst>
        </pc:graphicFrameChg>
        <pc:graphicFrameChg chg="add">
          <ac:chgData name="Lucien Chen" userId="63070bf2cf137cd2" providerId="LiveId" clId="{4A1E9EDE-D731-4D26-A858-47C0B0275D06}" dt="2020-03-31T12:36:55.832" v="3820"/>
          <ac:graphicFrameMkLst>
            <pc:docMk/>
            <pc:sldMk cId="3236250782" sldId="573"/>
            <ac:graphicFrameMk id="23" creationId="{D69095C9-27D8-45EC-8CEB-ACC55D944B04}"/>
          </ac:graphicFrameMkLst>
        </pc:graphicFrameChg>
        <pc:graphicFrameChg chg="add">
          <ac:chgData name="Lucien Chen" userId="63070bf2cf137cd2" providerId="LiveId" clId="{4A1E9EDE-D731-4D26-A858-47C0B0275D06}" dt="2020-03-31T12:36:55.832" v="3820"/>
          <ac:graphicFrameMkLst>
            <pc:docMk/>
            <pc:sldMk cId="3236250782" sldId="573"/>
            <ac:graphicFrameMk id="24" creationId="{F97A945D-F11B-4454-99B0-0F19F310D1EF}"/>
          </ac:graphicFrameMkLst>
        </pc:graphicFrameChg>
        <pc:graphicFrameChg chg="add del">
          <ac:chgData name="Lucien Chen" userId="63070bf2cf137cd2" providerId="LiveId" clId="{4A1E9EDE-D731-4D26-A858-47C0B0275D06}" dt="2020-03-31T12:37:00.541" v="3823" actId="478"/>
          <ac:graphicFrameMkLst>
            <pc:docMk/>
            <pc:sldMk cId="3236250782" sldId="573"/>
            <ac:graphicFrameMk id="26" creationId="{2AC6747E-E025-48C9-B2B9-415DB7217826}"/>
          </ac:graphicFrameMkLst>
        </pc:graphicFrameChg>
        <pc:graphicFrameChg chg="add">
          <ac:chgData name="Lucien Chen" userId="63070bf2cf137cd2" providerId="LiveId" clId="{4A1E9EDE-D731-4D26-A858-47C0B0275D06}" dt="2020-03-31T12:36:55.832" v="3820"/>
          <ac:graphicFrameMkLst>
            <pc:docMk/>
            <pc:sldMk cId="3236250782" sldId="573"/>
            <ac:graphicFrameMk id="28" creationId="{AB29409C-87DC-4DDE-8E7A-82CB3D5C17CA}"/>
          </ac:graphicFrameMkLst>
        </pc:graphicFrameChg>
      </pc:sldChg>
      <pc:sldChg chg="addSp delSp add delAnim">
        <pc:chgData name="Lucien Chen" userId="63070bf2cf137cd2" providerId="LiveId" clId="{4A1E9EDE-D731-4D26-A858-47C0B0275D06}" dt="2020-03-31T12:38:05.621" v="3830"/>
        <pc:sldMkLst>
          <pc:docMk/>
          <pc:sldMk cId="3436862234" sldId="574"/>
        </pc:sldMkLst>
        <pc:spChg chg="add">
          <ac:chgData name="Lucien Chen" userId="63070bf2cf137cd2" providerId="LiveId" clId="{4A1E9EDE-D731-4D26-A858-47C0B0275D06}" dt="2020-03-31T12:38:05.621" v="3830"/>
          <ac:spMkLst>
            <pc:docMk/>
            <pc:sldMk cId="3436862234" sldId="574"/>
            <ac:spMk id="15" creationId="{F729DC39-1274-48AF-91EF-FA63742106E3}"/>
          </ac:spMkLst>
        </pc:spChg>
        <pc:spChg chg="add">
          <ac:chgData name="Lucien Chen" userId="63070bf2cf137cd2" providerId="LiveId" clId="{4A1E9EDE-D731-4D26-A858-47C0B0275D06}" dt="2020-03-31T12:38:05.621" v="3830"/>
          <ac:spMkLst>
            <pc:docMk/>
            <pc:sldMk cId="3436862234" sldId="574"/>
            <ac:spMk id="17" creationId="{7AA8B7EA-26A1-419D-B090-33CECB25B8A4}"/>
          </ac:spMkLst>
        </pc:spChg>
        <pc:spChg chg="del">
          <ac:chgData name="Lucien Chen" userId="63070bf2cf137cd2" providerId="LiveId" clId="{4A1E9EDE-D731-4D26-A858-47C0B0275D06}" dt="2020-03-31T12:37:57.869" v="3828" actId="478"/>
          <ac:spMkLst>
            <pc:docMk/>
            <pc:sldMk cId="3436862234" sldId="574"/>
            <ac:spMk id="19" creationId="{5C567B0E-2A87-49D2-84A5-ED5229901EE7}"/>
          </ac:spMkLst>
        </pc:spChg>
        <pc:spChg chg="del">
          <ac:chgData name="Lucien Chen" userId="63070bf2cf137cd2" providerId="LiveId" clId="{4A1E9EDE-D731-4D26-A858-47C0B0275D06}" dt="2020-03-31T12:37:57.869" v="3828" actId="478"/>
          <ac:spMkLst>
            <pc:docMk/>
            <pc:sldMk cId="3436862234" sldId="574"/>
            <ac:spMk id="21" creationId="{8DD8AC78-8EE3-44FF-9B2C-9C672B47492F}"/>
          </ac:spMkLst>
        </pc:spChg>
        <pc:spChg chg="del">
          <ac:chgData name="Lucien Chen" userId="63070bf2cf137cd2" providerId="LiveId" clId="{4A1E9EDE-D731-4D26-A858-47C0B0275D06}" dt="2020-03-31T12:37:57.869" v="3828" actId="478"/>
          <ac:spMkLst>
            <pc:docMk/>
            <pc:sldMk cId="3436862234" sldId="574"/>
            <ac:spMk id="25" creationId="{A229EFA3-690D-41B0-90A8-8C1B5E35A89B}"/>
          </ac:spMkLst>
        </pc:spChg>
        <pc:spChg chg="del">
          <ac:chgData name="Lucien Chen" userId="63070bf2cf137cd2" providerId="LiveId" clId="{4A1E9EDE-D731-4D26-A858-47C0B0275D06}" dt="2020-03-31T12:37:57.869" v="3828" actId="478"/>
          <ac:spMkLst>
            <pc:docMk/>
            <pc:sldMk cId="3436862234" sldId="574"/>
            <ac:spMk id="27" creationId="{F09B2E93-C1FA-46F0-BA31-E63C35B47D08}"/>
          </ac:spMkLst>
        </pc:spChg>
        <pc:spChg chg="del">
          <ac:chgData name="Lucien Chen" userId="63070bf2cf137cd2" providerId="LiveId" clId="{4A1E9EDE-D731-4D26-A858-47C0B0275D06}" dt="2020-03-31T12:37:57.869" v="3828" actId="478"/>
          <ac:spMkLst>
            <pc:docMk/>
            <pc:sldMk cId="3436862234" sldId="574"/>
            <ac:spMk id="29" creationId="{4BC84667-CEDD-446E-B077-34A99DA396E7}"/>
          </ac:spMkLst>
        </pc:spChg>
        <pc:spChg chg="del">
          <ac:chgData name="Lucien Chen" userId="63070bf2cf137cd2" providerId="LiveId" clId="{4A1E9EDE-D731-4D26-A858-47C0B0275D06}" dt="2020-03-31T12:37:59.942" v="3829" actId="478"/>
          <ac:spMkLst>
            <pc:docMk/>
            <pc:sldMk cId="3436862234" sldId="574"/>
            <ac:spMk id="30" creationId="{8B0F88A5-52B2-48CB-A3F6-42D957AB18AC}"/>
          </ac:spMkLst>
        </pc:spChg>
        <pc:spChg chg="add">
          <ac:chgData name="Lucien Chen" userId="63070bf2cf137cd2" providerId="LiveId" clId="{4A1E9EDE-D731-4D26-A858-47C0B0275D06}" dt="2020-03-31T12:38:05.621" v="3830"/>
          <ac:spMkLst>
            <pc:docMk/>
            <pc:sldMk cId="3436862234" sldId="574"/>
            <ac:spMk id="31" creationId="{BE3B1D11-FADE-46A4-9ACD-CF728E8E6D8C}"/>
          </ac:spMkLst>
        </pc:spChg>
        <pc:spChg chg="add">
          <ac:chgData name="Lucien Chen" userId="63070bf2cf137cd2" providerId="LiveId" clId="{4A1E9EDE-D731-4D26-A858-47C0B0275D06}" dt="2020-03-31T12:38:05.621" v="3830"/>
          <ac:spMkLst>
            <pc:docMk/>
            <pc:sldMk cId="3436862234" sldId="574"/>
            <ac:spMk id="35" creationId="{B92A3898-8784-484C-8FC8-8A85242F6796}"/>
          </ac:spMkLst>
        </pc:spChg>
        <pc:graphicFrameChg chg="add">
          <ac:chgData name="Lucien Chen" userId="63070bf2cf137cd2" providerId="LiveId" clId="{4A1E9EDE-D731-4D26-A858-47C0B0275D06}" dt="2020-03-31T12:38:05.621" v="3830"/>
          <ac:graphicFrameMkLst>
            <pc:docMk/>
            <pc:sldMk cId="3436862234" sldId="574"/>
            <ac:graphicFrameMk id="16" creationId="{9837E5B2-BB00-479F-9886-4BB012F6D4D0}"/>
          </ac:graphicFrameMkLst>
        </pc:graphicFrameChg>
        <pc:graphicFrameChg chg="add">
          <ac:chgData name="Lucien Chen" userId="63070bf2cf137cd2" providerId="LiveId" clId="{4A1E9EDE-D731-4D26-A858-47C0B0275D06}" dt="2020-03-31T12:38:05.621" v="3830"/>
          <ac:graphicFrameMkLst>
            <pc:docMk/>
            <pc:sldMk cId="3436862234" sldId="574"/>
            <ac:graphicFrameMk id="18" creationId="{E0A86780-5C8D-4153-BA35-708520BA413A}"/>
          </ac:graphicFrameMkLst>
        </pc:graphicFrameChg>
        <pc:graphicFrameChg chg="del">
          <ac:chgData name="Lucien Chen" userId="63070bf2cf137cd2" providerId="LiveId" clId="{4A1E9EDE-D731-4D26-A858-47C0B0275D06}" dt="2020-03-31T12:37:57.869" v="3828" actId="478"/>
          <ac:graphicFrameMkLst>
            <pc:docMk/>
            <pc:sldMk cId="3436862234" sldId="574"/>
            <ac:graphicFrameMk id="20" creationId="{54D3008E-43A3-4C5E-894C-49E47D357F37}"/>
          </ac:graphicFrameMkLst>
        </pc:graphicFrameChg>
        <pc:graphicFrameChg chg="del">
          <ac:chgData name="Lucien Chen" userId="63070bf2cf137cd2" providerId="LiveId" clId="{4A1E9EDE-D731-4D26-A858-47C0B0275D06}" dt="2020-03-31T12:37:57.869" v="3828" actId="478"/>
          <ac:graphicFrameMkLst>
            <pc:docMk/>
            <pc:sldMk cId="3436862234" sldId="574"/>
            <ac:graphicFrameMk id="22" creationId="{336CC903-D672-4F7E-A5E6-7743AAC64878}"/>
          </ac:graphicFrameMkLst>
        </pc:graphicFrameChg>
        <pc:graphicFrameChg chg="del">
          <ac:chgData name="Lucien Chen" userId="63070bf2cf137cd2" providerId="LiveId" clId="{4A1E9EDE-D731-4D26-A858-47C0B0275D06}" dt="2020-03-31T12:37:57.869" v="3828" actId="478"/>
          <ac:graphicFrameMkLst>
            <pc:docMk/>
            <pc:sldMk cId="3436862234" sldId="574"/>
            <ac:graphicFrameMk id="23" creationId="{D69095C9-27D8-45EC-8CEB-ACC55D944B04}"/>
          </ac:graphicFrameMkLst>
        </pc:graphicFrameChg>
        <pc:graphicFrameChg chg="del">
          <ac:chgData name="Lucien Chen" userId="63070bf2cf137cd2" providerId="LiveId" clId="{4A1E9EDE-D731-4D26-A858-47C0B0275D06}" dt="2020-03-31T12:37:57.869" v="3828" actId="478"/>
          <ac:graphicFrameMkLst>
            <pc:docMk/>
            <pc:sldMk cId="3436862234" sldId="574"/>
            <ac:graphicFrameMk id="24" creationId="{F97A945D-F11B-4454-99B0-0F19F310D1EF}"/>
          </ac:graphicFrameMkLst>
        </pc:graphicFrameChg>
        <pc:graphicFrameChg chg="del">
          <ac:chgData name="Lucien Chen" userId="63070bf2cf137cd2" providerId="LiveId" clId="{4A1E9EDE-D731-4D26-A858-47C0B0275D06}" dt="2020-03-31T12:37:57.869" v="3828" actId="478"/>
          <ac:graphicFrameMkLst>
            <pc:docMk/>
            <pc:sldMk cId="3436862234" sldId="574"/>
            <ac:graphicFrameMk id="26" creationId="{2AC6747E-E025-48C9-B2B9-415DB7217826}"/>
          </ac:graphicFrameMkLst>
        </pc:graphicFrameChg>
        <pc:graphicFrameChg chg="del">
          <ac:chgData name="Lucien Chen" userId="63070bf2cf137cd2" providerId="LiveId" clId="{4A1E9EDE-D731-4D26-A858-47C0B0275D06}" dt="2020-03-31T12:37:57.869" v="3828" actId="478"/>
          <ac:graphicFrameMkLst>
            <pc:docMk/>
            <pc:sldMk cId="3436862234" sldId="574"/>
            <ac:graphicFrameMk id="28" creationId="{AB29409C-87DC-4DDE-8E7A-82CB3D5C17CA}"/>
          </ac:graphicFrameMkLst>
        </pc:graphicFrameChg>
        <pc:graphicFrameChg chg="add">
          <ac:chgData name="Lucien Chen" userId="63070bf2cf137cd2" providerId="LiveId" clId="{4A1E9EDE-D731-4D26-A858-47C0B0275D06}" dt="2020-03-31T12:38:05.621" v="3830"/>
          <ac:graphicFrameMkLst>
            <pc:docMk/>
            <pc:sldMk cId="3436862234" sldId="574"/>
            <ac:graphicFrameMk id="32" creationId="{B19BA25E-5A8F-444C-B70E-A1998CD3F754}"/>
          </ac:graphicFrameMkLst>
        </pc:graphicFrameChg>
        <pc:graphicFrameChg chg="add">
          <ac:chgData name="Lucien Chen" userId="63070bf2cf137cd2" providerId="LiveId" clId="{4A1E9EDE-D731-4D26-A858-47C0B0275D06}" dt="2020-03-31T12:38:05.621" v="3830"/>
          <ac:graphicFrameMkLst>
            <pc:docMk/>
            <pc:sldMk cId="3436862234" sldId="574"/>
            <ac:graphicFrameMk id="33" creationId="{AD5E968B-B860-4FF6-89D6-11E10511AFF8}"/>
          </ac:graphicFrameMkLst>
        </pc:graphicFrameChg>
        <pc:graphicFrameChg chg="add">
          <ac:chgData name="Lucien Chen" userId="63070bf2cf137cd2" providerId="LiveId" clId="{4A1E9EDE-D731-4D26-A858-47C0B0275D06}" dt="2020-03-31T12:38:05.621" v="3830"/>
          <ac:graphicFrameMkLst>
            <pc:docMk/>
            <pc:sldMk cId="3436862234" sldId="574"/>
            <ac:graphicFrameMk id="34" creationId="{3195159D-9E2B-4F78-921F-1D58B988FFF5}"/>
          </ac:graphicFrameMkLst>
        </pc:graphicFrameChg>
        <pc:graphicFrameChg chg="add">
          <ac:chgData name="Lucien Chen" userId="63070bf2cf137cd2" providerId="LiveId" clId="{4A1E9EDE-D731-4D26-A858-47C0B0275D06}" dt="2020-03-31T12:38:05.621" v="3830"/>
          <ac:graphicFrameMkLst>
            <pc:docMk/>
            <pc:sldMk cId="3436862234" sldId="574"/>
            <ac:graphicFrameMk id="36" creationId="{9B04D3E2-E132-4345-894A-5BF2F5F5942E}"/>
          </ac:graphicFrameMkLst>
        </pc:graphicFrameChg>
        <pc:graphicFrameChg chg="add">
          <ac:chgData name="Lucien Chen" userId="63070bf2cf137cd2" providerId="LiveId" clId="{4A1E9EDE-D731-4D26-A858-47C0B0275D06}" dt="2020-03-31T12:38:05.621" v="3830"/>
          <ac:graphicFrameMkLst>
            <pc:docMk/>
            <pc:sldMk cId="3436862234" sldId="574"/>
            <ac:graphicFrameMk id="37" creationId="{7EC4B551-7F0B-4DF6-BA9D-A276EF16D6B4}"/>
          </ac:graphicFrameMkLst>
        </pc:graphicFrameChg>
        <pc:graphicFrameChg chg="add">
          <ac:chgData name="Lucien Chen" userId="63070bf2cf137cd2" providerId="LiveId" clId="{4A1E9EDE-D731-4D26-A858-47C0B0275D06}" dt="2020-03-31T12:38:05.621" v="3830"/>
          <ac:graphicFrameMkLst>
            <pc:docMk/>
            <pc:sldMk cId="3436862234" sldId="574"/>
            <ac:graphicFrameMk id="38" creationId="{8067CA9D-118E-484A-99DC-00349283C16B}"/>
          </ac:graphicFrameMkLst>
        </pc:graphicFrameChg>
        <pc:graphicFrameChg chg="add">
          <ac:chgData name="Lucien Chen" userId="63070bf2cf137cd2" providerId="LiveId" clId="{4A1E9EDE-D731-4D26-A858-47C0B0275D06}" dt="2020-03-31T12:38:05.621" v="3830"/>
          <ac:graphicFrameMkLst>
            <pc:docMk/>
            <pc:sldMk cId="3436862234" sldId="574"/>
            <ac:graphicFrameMk id="39" creationId="{BE809CCC-2BA1-4E72-9C24-336172931031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39:14.069" v="3858" actId="478"/>
        <pc:sldMkLst>
          <pc:docMk/>
          <pc:sldMk cId="3475948639" sldId="575"/>
        </pc:sldMkLst>
        <pc:spChg chg="mod">
          <ac:chgData name="Lucien Chen" userId="63070bf2cf137cd2" providerId="LiveId" clId="{4A1E9EDE-D731-4D26-A858-47C0B0275D06}" dt="2020-03-31T12:38:55.059" v="3852"/>
          <ac:spMkLst>
            <pc:docMk/>
            <pc:sldMk cId="3475948639" sldId="575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2:39:03.990" v="3853" actId="478"/>
          <ac:spMkLst>
            <pc:docMk/>
            <pc:sldMk cId="3475948639" sldId="575"/>
            <ac:spMk id="15" creationId="{F729DC39-1274-48AF-91EF-FA63742106E3}"/>
          </ac:spMkLst>
        </pc:spChg>
        <pc:spChg chg="del">
          <ac:chgData name="Lucien Chen" userId="63070bf2cf137cd2" providerId="LiveId" clId="{4A1E9EDE-D731-4D26-A858-47C0B0275D06}" dt="2020-03-31T12:39:03.990" v="3853" actId="478"/>
          <ac:spMkLst>
            <pc:docMk/>
            <pc:sldMk cId="3475948639" sldId="575"/>
            <ac:spMk id="17" creationId="{7AA8B7EA-26A1-419D-B090-33CECB25B8A4}"/>
          </ac:spMkLst>
        </pc:spChg>
        <pc:spChg chg="add del">
          <ac:chgData name="Lucien Chen" userId="63070bf2cf137cd2" providerId="LiveId" clId="{4A1E9EDE-D731-4D26-A858-47C0B0275D06}" dt="2020-03-31T12:39:08.683" v="3855" actId="478"/>
          <ac:spMkLst>
            <pc:docMk/>
            <pc:sldMk cId="3475948639" sldId="575"/>
            <ac:spMk id="19" creationId="{7B9AFB11-4F5E-4678-AE92-994CF011F526}"/>
          </ac:spMkLst>
        </pc:spChg>
        <pc:spChg chg="add del">
          <ac:chgData name="Lucien Chen" userId="63070bf2cf137cd2" providerId="LiveId" clId="{4A1E9EDE-D731-4D26-A858-47C0B0275D06}" dt="2020-03-31T12:39:14.069" v="3858" actId="478"/>
          <ac:spMkLst>
            <pc:docMk/>
            <pc:sldMk cId="3475948639" sldId="575"/>
            <ac:spMk id="20" creationId="{F9947F83-5DE7-4D1D-A441-C991BF55F9C5}"/>
          </ac:spMkLst>
        </pc:spChg>
        <pc:spChg chg="add">
          <ac:chgData name="Lucien Chen" userId="63070bf2cf137cd2" providerId="LiveId" clId="{4A1E9EDE-D731-4D26-A858-47C0B0275D06}" dt="2020-03-31T12:39:04.261" v="3854"/>
          <ac:spMkLst>
            <pc:docMk/>
            <pc:sldMk cId="3475948639" sldId="575"/>
            <ac:spMk id="21" creationId="{AF2429B6-7E30-4BF0-968A-18E0B9622DBC}"/>
          </ac:spMkLst>
        </pc:spChg>
        <pc:spChg chg="add del">
          <ac:chgData name="Lucien Chen" userId="63070bf2cf137cd2" providerId="LiveId" clId="{4A1E9EDE-D731-4D26-A858-47C0B0275D06}" dt="2020-03-31T12:39:11.203" v="3857" actId="478"/>
          <ac:spMkLst>
            <pc:docMk/>
            <pc:sldMk cId="3475948639" sldId="575"/>
            <ac:spMk id="30" creationId="{8714D6C4-1088-4CFA-B577-5EEA8C7B7710}"/>
          </ac:spMkLst>
        </pc:spChg>
        <pc:spChg chg="del">
          <ac:chgData name="Lucien Chen" userId="63070bf2cf137cd2" providerId="LiveId" clId="{4A1E9EDE-D731-4D26-A858-47C0B0275D06}" dt="2020-03-31T12:39:03.990" v="3853" actId="478"/>
          <ac:spMkLst>
            <pc:docMk/>
            <pc:sldMk cId="3475948639" sldId="575"/>
            <ac:spMk id="31" creationId="{BE3B1D11-FADE-46A4-9ACD-CF728E8E6D8C}"/>
          </ac:spMkLst>
        </pc:spChg>
        <pc:spChg chg="del">
          <ac:chgData name="Lucien Chen" userId="63070bf2cf137cd2" providerId="LiveId" clId="{4A1E9EDE-D731-4D26-A858-47C0B0275D06}" dt="2020-03-31T12:39:03.990" v="3853" actId="478"/>
          <ac:spMkLst>
            <pc:docMk/>
            <pc:sldMk cId="3475948639" sldId="575"/>
            <ac:spMk id="35" creationId="{B92A3898-8784-484C-8FC8-8A85242F6796}"/>
          </ac:spMkLst>
        </pc:spChg>
        <pc:graphicFrameChg chg="del">
          <ac:chgData name="Lucien Chen" userId="63070bf2cf137cd2" providerId="LiveId" clId="{4A1E9EDE-D731-4D26-A858-47C0B0275D06}" dt="2020-03-31T12:39:03.990" v="3853" actId="478"/>
          <ac:graphicFrameMkLst>
            <pc:docMk/>
            <pc:sldMk cId="3475948639" sldId="575"/>
            <ac:graphicFrameMk id="16" creationId="{9837E5B2-BB00-479F-9886-4BB012F6D4D0}"/>
          </ac:graphicFrameMkLst>
        </pc:graphicFrameChg>
        <pc:graphicFrameChg chg="del">
          <ac:chgData name="Lucien Chen" userId="63070bf2cf137cd2" providerId="LiveId" clId="{4A1E9EDE-D731-4D26-A858-47C0B0275D06}" dt="2020-03-31T12:39:03.990" v="3853" actId="478"/>
          <ac:graphicFrameMkLst>
            <pc:docMk/>
            <pc:sldMk cId="3475948639" sldId="575"/>
            <ac:graphicFrameMk id="18" creationId="{E0A86780-5C8D-4153-BA35-708520BA413A}"/>
          </ac:graphicFrameMkLst>
        </pc:graphicFrameChg>
        <pc:graphicFrameChg chg="add">
          <ac:chgData name="Lucien Chen" userId="63070bf2cf137cd2" providerId="LiveId" clId="{4A1E9EDE-D731-4D26-A858-47C0B0275D06}" dt="2020-03-31T12:39:04.261" v="3854"/>
          <ac:graphicFrameMkLst>
            <pc:docMk/>
            <pc:sldMk cId="3475948639" sldId="575"/>
            <ac:graphicFrameMk id="22" creationId="{E8662E08-3D5B-44B7-8BE3-3E3DF573569A}"/>
          </ac:graphicFrameMkLst>
        </pc:graphicFrameChg>
        <pc:graphicFrameChg chg="add">
          <ac:chgData name="Lucien Chen" userId="63070bf2cf137cd2" providerId="LiveId" clId="{4A1E9EDE-D731-4D26-A858-47C0B0275D06}" dt="2020-03-31T12:39:04.261" v="3854"/>
          <ac:graphicFrameMkLst>
            <pc:docMk/>
            <pc:sldMk cId="3475948639" sldId="575"/>
            <ac:graphicFrameMk id="23" creationId="{5F88ACD8-9B7F-46D9-8794-CA7394D17AA2}"/>
          </ac:graphicFrameMkLst>
        </pc:graphicFrameChg>
        <pc:graphicFrameChg chg="add">
          <ac:chgData name="Lucien Chen" userId="63070bf2cf137cd2" providerId="LiveId" clId="{4A1E9EDE-D731-4D26-A858-47C0B0275D06}" dt="2020-03-31T12:39:04.261" v="3854"/>
          <ac:graphicFrameMkLst>
            <pc:docMk/>
            <pc:sldMk cId="3475948639" sldId="575"/>
            <ac:graphicFrameMk id="24" creationId="{AF6CF0DF-E0B5-4269-8486-A184E00EC9A3}"/>
          </ac:graphicFrameMkLst>
        </pc:graphicFrameChg>
        <pc:graphicFrameChg chg="add">
          <ac:chgData name="Lucien Chen" userId="63070bf2cf137cd2" providerId="LiveId" clId="{4A1E9EDE-D731-4D26-A858-47C0B0275D06}" dt="2020-03-31T12:39:04.261" v="3854"/>
          <ac:graphicFrameMkLst>
            <pc:docMk/>
            <pc:sldMk cId="3475948639" sldId="575"/>
            <ac:graphicFrameMk id="25" creationId="{0F407E02-5AB3-4D51-A07B-700FE6E74ABF}"/>
          </ac:graphicFrameMkLst>
        </pc:graphicFrameChg>
        <pc:graphicFrameChg chg="add">
          <ac:chgData name="Lucien Chen" userId="63070bf2cf137cd2" providerId="LiveId" clId="{4A1E9EDE-D731-4D26-A858-47C0B0275D06}" dt="2020-03-31T12:39:04.261" v="3854"/>
          <ac:graphicFrameMkLst>
            <pc:docMk/>
            <pc:sldMk cId="3475948639" sldId="575"/>
            <ac:graphicFrameMk id="26" creationId="{302ADD9F-BA6B-4E0D-AE36-B50C195504FC}"/>
          </ac:graphicFrameMkLst>
        </pc:graphicFrameChg>
        <pc:graphicFrameChg chg="add">
          <ac:chgData name="Lucien Chen" userId="63070bf2cf137cd2" providerId="LiveId" clId="{4A1E9EDE-D731-4D26-A858-47C0B0275D06}" dt="2020-03-31T12:39:04.261" v="3854"/>
          <ac:graphicFrameMkLst>
            <pc:docMk/>
            <pc:sldMk cId="3475948639" sldId="575"/>
            <ac:graphicFrameMk id="27" creationId="{95CA65D0-FEAD-4A1B-B62C-99DEE01CFDA7}"/>
          </ac:graphicFrameMkLst>
        </pc:graphicFrameChg>
        <pc:graphicFrameChg chg="add">
          <ac:chgData name="Lucien Chen" userId="63070bf2cf137cd2" providerId="LiveId" clId="{4A1E9EDE-D731-4D26-A858-47C0B0275D06}" dt="2020-03-31T12:39:04.261" v="3854"/>
          <ac:graphicFrameMkLst>
            <pc:docMk/>
            <pc:sldMk cId="3475948639" sldId="575"/>
            <ac:graphicFrameMk id="28" creationId="{973C1E8A-9957-4B12-A1D3-0B2EDE99A0C0}"/>
          </ac:graphicFrameMkLst>
        </pc:graphicFrameChg>
        <pc:graphicFrameChg chg="add">
          <ac:chgData name="Lucien Chen" userId="63070bf2cf137cd2" providerId="LiveId" clId="{4A1E9EDE-D731-4D26-A858-47C0B0275D06}" dt="2020-03-31T12:39:04.261" v="3854"/>
          <ac:graphicFrameMkLst>
            <pc:docMk/>
            <pc:sldMk cId="3475948639" sldId="575"/>
            <ac:graphicFrameMk id="29" creationId="{2ECFBB7C-720D-4109-83F8-8C77567C8210}"/>
          </ac:graphicFrameMkLst>
        </pc:graphicFrameChg>
        <pc:graphicFrameChg chg="del">
          <ac:chgData name="Lucien Chen" userId="63070bf2cf137cd2" providerId="LiveId" clId="{4A1E9EDE-D731-4D26-A858-47C0B0275D06}" dt="2020-03-31T12:39:03.990" v="3853" actId="478"/>
          <ac:graphicFrameMkLst>
            <pc:docMk/>
            <pc:sldMk cId="3475948639" sldId="575"/>
            <ac:graphicFrameMk id="32" creationId="{B19BA25E-5A8F-444C-B70E-A1998CD3F754}"/>
          </ac:graphicFrameMkLst>
        </pc:graphicFrameChg>
        <pc:graphicFrameChg chg="del">
          <ac:chgData name="Lucien Chen" userId="63070bf2cf137cd2" providerId="LiveId" clId="{4A1E9EDE-D731-4D26-A858-47C0B0275D06}" dt="2020-03-31T12:39:03.990" v="3853" actId="478"/>
          <ac:graphicFrameMkLst>
            <pc:docMk/>
            <pc:sldMk cId="3475948639" sldId="575"/>
            <ac:graphicFrameMk id="33" creationId="{AD5E968B-B860-4FF6-89D6-11E10511AFF8}"/>
          </ac:graphicFrameMkLst>
        </pc:graphicFrameChg>
        <pc:graphicFrameChg chg="del">
          <ac:chgData name="Lucien Chen" userId="63070bf2cf137cd2" providerId="LiveId" clId="{4A1E9EDE-D731-4D26-A858-47C0B0275D06}" dt="2020-03-31T12:39:03.990" v="3853" actId="478"/>
          <ac:graphicFrameMkLst>
            <pc:docMk/>
            <pc:sldMk cId="3475948639" sldId="575"/>
            <ac:graphicFrameMk id="34" creationId="{3195159D-9E2B-4F78-921F-1D58B988FFF5}"/>
          </ac:graphicFrameMkLst>
        </pc:graphicFrameChg>
        <pc:graphicFrameChg chg="del">
          <ac:chgData name="Lucien Chen" userId="63070bf2cf137cd2" providerId="LiveId" clId="{4A1E9EDE-D731-4D26-A858-47C0B0275D06}" dt="2020-03-31T12:39:03.990" v="3853" actId="478"/>
          <ac:graphicFrameMkLst>
            <pc:docMk/>
            <pc:sldMk cId="3475948639" sldId="575"/>
            <ac:graphicFrameMk id="36" creationId="{9B04D3E2-E132-4345-894A-5BF2F5F5942E}"/>
          </ac:graphicFrameMkLst>
        </pc:graphicFrameChg>
        <pc:graphicFrameChg chg="del">
          <ac:chgData name="Lucien Chen" userId="63070bf2cf137cd2" providerId="LiveId" clId="{4A1E9EDE-D731-4D26-A858-47C0B0275D06}" dt="2020-03-31T12:39:03.990" v="3853" actId="478"/>
          <ac:graphicFrameMkLst>
            <pc:docMk/>
            <pc:sldMk cId="3475948639" sldId="575"/>
            <ac:graphicFrameMk id="37" creationId="{7EC4B551-7F0B-4DF6-BA9D-A276EF16D6B4}"/>
          </ac:graphicFrameMkLst>
        </pc:graphicFrameChg>
        <pc:graphicFrameChg chg="del">
          <ac:chgData name="Lucien Chen" userId="63070bf2cf137cd2" providerId="LiveId" clId="{4A1E9EDE-D731-4D26-A858-47C0B0275D06}" dt="2020-03-31T12:39:03.990" v="3853" actId="478"/>
          <ac:graphicFrameMkLst>
            <pc:docMk/>
            <pc:sldMk cId="3475948639" sldId="575"/>
            <ac:graphicFrameMk id="38" creationId="{8067CA9D-118E-484A-99DC-00349283C16B}"/>
          </ac:graphicFrameMkLst>
        </pc:graphicFrameChg>
        <pc:graphicFrameChg chg="del">
          <ac:chgData name="Lucien Chen" userId="63070bf2cf137cd2" providerId="LiveId" clId="{4A1E9EDE-D731-4D26-A858-47C0B0275D06}" dt="2020-03-31T12:39:03.990" v="3853" actId="478"/>
          <ac:graphicFrameMkLst>
            <pc:docMk/>
            <pc:sldMk cId="3475948639" sldId="575"/>
            <ac:graphicFrameMk id="39" creationId="{BE809CCC-2BA1-4E72-9C24-336172931031}"/>
          </ac:graphicFrameMkLst>
        </pc:graphicFrameChg>
      </pc:sldChg>
      <pc:sldChg chg="addSp delSp add">
        <pc:chgData name="Lucien Chen" userId="63070bf2cf137cd2" providerId="LiveId" clId="{4A1E9EDE-D731-4D26-A858-47C0B0275D06}" dt="2020-03-31T12:39:31.478" v="3861"/>
        <pc:sldMkLst>
          <pc:docMk/>
          <pc:sldMk cId="4154701621" sldId="576"/>
        </pc:sldMkLst>
        <pc:spChg chg="add">
          <ac:chgData name="Lucien Chen" userId="63070bf2cf137cd2" providerId="LiveId" clId="{4A1E9EDE-D731-4D26-A858-47C0B0275D06}" dt="2020-03-31T12:39:31.478" v="3861"/>
          <ac:spMkLst>
            <pc:docMk/>
            <pc:sldMk cId="4154701621" sldId="576"/>
            <ac:spMk id="17" creationId="{1B0320DE-208D-49BD-9526-FA060D3629D1}"/>
          </ac:spMkLst>
        </pc:spChg>
        <pc:spChg chg="add">
          <ac:chgData name="Lucien Chen" userId="63070bf2cf137cd2" providerId="LiveId" clId="{4A1E9EDE-D731-4D26-A858-47C0B0275D06}" dt="2020-03-31T12:39:31.478" v="3861"/>
          <ac:spMkLst>
            <pc:docMk/>
            <pc:sldMk cId="4154701621" sldId="576"/>
            <ac:spMk id="18" creationId="{04AC74C0-902E-48AC-8A5B-E1EF1293FC9B}"/>
          </ac:spMkLst>
        </pc:spChg>
        <pc:spChg chg="del">
          <ac:chgData name="Lucien Chen" userId="63070bf2cf137cd2" providerId="LiveId" clId="{4A1E9EDE-D731-4D26-A858-47C0B0275D06}" dt="2020-03-31T12:39:25.731" v="3860" actId="478"/>
          <ac:spMkLst>
            <pc:docMk/>
            <pc:sldMk cId="4154701621" sldId="576"/>
            <ac:spMk id="21" creationId="{AF2429B6-7E30-4BF0-968A-18E0B9622DBC}"/>
          </ac:spMkLst>
        </pc:spChg>
        <pc:spChg chg="del">
          <ac:chgData name="Lucien Chen" userId="63070bf2cf137cd2" providerId="LiveId" clId="{4A1E9EDE-D731-4D26-A858-47C0B0275D06}" dt="2020-03-31T12:39:25.731" v="3860" actId="478"/>
          <ac:spMkLst>
            <pc:docMk/>
            <pc:sldMk cId="4154701621" sldId="576"/>
            <ac:spMk id="30" creationId="{8714D6C4-1088-4CFA-B577-5EEA8C7B7710}"/>
          </ac:spMkLst>
        </pc:spChg>
        <pc:spChg chg="add">
          <ac:chgData name="Lucien Chen" userId="63070bf2cf137cd2" providerId="LiveId" clId="{4A1E9EDE-D731-4D26-A858-47C0B0275D06}" dt="2020-03-31T12:39:31.478" v="3861"/>
          <ac:spMkLst>
            <pc:docMk/>
            <pc:sldMk cId="4154701621" sldId="576"/>
            <ac:spMk id="31" creationId="{A8BD969D-2C93-494D-8EC3-2D29FAFCFDF5}"/>
          </ac:spMkLst>
        </pc:spChg>
        <pc:graphicFrameChg chg="add">
          <ac:chgData name="Lucien Chen" userId="63070bf2cf137cd2" providerId="LiveId" clId="{4A1E9EDE-D731-4D26-A858-47C0B0275D06}" dt="2020-03-31T12:39:31.478" v="3861"/>
          <ac:graphicFrameMkLst>
            <pc:docMk/>
            <pc:sldMk cId="4154701621" sldId="576"/>
            <ac:graphicFrameMk id="13" creationId="{39ED52CE-737A-45B5-B746-FFA811598041}"/>
          </ac:graphicFrameMkLst>
        </pc:graphicFrameChg>
        <pc:graphicFrameChg chg="add">
          <ac:chgData name="Lucien Chen" userId="63070bf2cf137cd2" providerId="LiveId" clId="{4A1E9EDE-D731-4D26-A858-47C0B0275D06}" dt="2020-03-31T12:39:31.478" v="3861"/>
          <ac:graphicFrameMkLst>
            <pc:docMk/>
            <pc:sldMk cId="4154701621" sldId="576"/>
            <ac:graphicFrameMk id="14" creationId="{54E58856-035A-472A-AC41-0DA6542AF32B}"/>
          </ac:graphicFrameMkLst>
        </pc:graphicFrameChg>
        <pc:graphicFrameChg chg="add">
          <ac:chgData name="Lucien Chen" userId="63070bf2cf137cd2" providerId="LiveId" clId="{4A1E9EDE-D731-4D26-A858-47C0B0275D06}" dt="2020-03-31T12:39:31.478" v="3861"/>
          <ac:graphicFrameMkLst>
            <pc:docMk/>
            <pc:sldMk cId="4154701621" sldId="576"/>
            <ac:graphicFrameMk id="15" creationId="{E521F7C4-B4C6-4CB9-B56C-4F19F719BD9A}"/>
          </ac:graphicFrameMkLst>
        </pc:graphicFrameChg>
        <pc:graphicFrameChg chg="add">
          <ac:chgData name="Lucien Chen" userId="63070bf2cf137cd2" providerId="LiveId" clId="{4A1E9EDE-D731-4D26-A858-47C0B0275D06}" dt="2020-03-31T12:39:31.478" v="3861"/>
          <ac:graphicFrameMkLst>
            <pc:docMk/>
            <pc:sldMk cId="4154701621" sldId="576"/>
            <ac:graphicFrameMk id="16" creationId="{8CF1F927-27D6-4388-A433-DDA69F58448F}"/>
          </ac:graphicFrameMkLst>
        </pc:graphicFrameChg>
        <pc:graphicFrameChg chg="add">
          <ac:chgData name="Lucien Chen" userId="63070bf2cf137cd2" providerId="LiveId" clId="{4A1E9EDE-D731-4D26-A858-47C0B0275D06}" dt="2020-03-31T12:39:31.478" v="3861"/>
          <ac:graphicFrameMkLst>
            <pc:docMk/>
            <pc:sldMk cId="4154701621" sldId="576"/>
            <ac:graphicFrameMk id="19" creationId="{E23A2B24-AB0D-4C75-91AF-9F06E3B4E662}"/>
          </ac:graphicFrameMkLst>
        </pc:graphicFrameChg>
        <pc:graphicFrameChg chg="add">
          <ac:chgData name="Lucien Chen" userId="63070bf2cf137cd2" providerId="LiveId" clId="{4A1E9EDE-D731-4D26-A858-47C0B0275D06}" dt="2020-03-31T12:39:31.478" v="3861"/>
          <ac:graphicFrameMkLst>
            <pc:docMk/>
            <pc:sldMk cId="4154701621" sldId="576"/>
            <ac:graphicFrameMk id="20" creationId="{BC53CF1F-CDDD-434D-A4C8-8056B352703A}"/>
          </ac:graphicFrameMkLst>
        </pc:graphicFrameChg>
        <pc:graphicFrameChg chg="del">
          <ac:chgData name="Lucien Chen" userId="63070bf2cf137cd2" providerId="LiveId" clId="{4A1E9EDE-D731-4D26-A858-47C0B0275D06}" dt="2020-03-31T12:39:25.731" v="3860" actId="478"/>
          <ac:graphicFrameMkLst>
            <pc:docMk/>
            <pc:sldMk cId="4154701621" sldId="576"/>
            <ac:graphicFrameMk id="22" creationId="{E8662E08-3D5B-44B7-8BE3-3E3DF573569A}"/>
          </ac:graphicFrameMkLst>
        </pc:graphicFrameChg>
        <pc:graphicFrameChg chg="del">
          <ac:chgData name="Lucien Chen" userId="63070bf2cf137cd2" providerId="LiveId" clId="{4A1E9EDE-D731-4D26-A858-47C0B0275D06}" dt="2020-03-31T12:39:25.731" v="3860" actId="478"/>
          <ac:graphicFrameMkLst>
            <pc:docMk/>
            <pc:sldMk cId="4154701621" sldId="576"/>
            <ac:graphicFrameMk id="23" creationId="{5F88ACD8-9B7F-46D9-8794-CA7394D17AA2}"/>
          </ac:graphicFrameMkLst>
        </pc:graphicFrameChg>
        <pc:graphicFrameChg chg="del">
          <ac:chgData name="Lucien Chen" userId="63070bf2cf137cd2" providerId="LiveId" clId="{4A1E9EDE-D731-4D26-A858-47C0B0275D06}" dt="2020-03-31T12:39:25.731" v="3860" actId="478"/>
          <ac:graphicFrameMkLst>
            <pc:docMk/>
            <pc:sldMk cId="4154701621" sldId="576"/>
            <ac:graphicFrameMk id="24" creationId="{AF6CF0DF-E0B5-4269-8486-A184E00EC9A3}"/>
          </ac:graphicFrameMkLst>
        </pc:graphicFrameChg>
        <pc:graphicFrameChg chg="del">
          <ac:chgData name="Lucien Chen" userId="63070bf2cf137cd2" providerId="LiveId" clId="{4A1E9EDE-D731-4D26-A858-47C0B0275D06}" dt="2020-03-31T12:39:25.731" v="3860" actId="478"/>
          <ac:graphicFrameMkLst>
            <pc:docMk/>
            <pc:sldMk cId="4154701621" sldId="576"/>
            <ac:graphicFrameMk id="25" creationId="{0F407E02-5AB3-4D51-A07B-700FE6E74ABF}"/>
          </ac:graphicFrameMkLst>
        </pc:graphicFrameChg>
        <pc:graphicFrameChg chg="del">
          <ac:chgData name="Lucien Chen" userId="63070bf2cf137cd2" providerId="LiveId" clId="{4A1E9EDE-D731-4D26-A858-47C0B0275D06}" dt="2020-03-31T12:39:25.731" v="3860" actId="478"/>
          <ac:graphicFrameMkLst>
            <pc:docMk/>
            <pc:sldMk cId="4154701621" sldId="576"/>
            <ac:graphicFrameMk id="26" creationId="{302ADD9F-BA6B-4E0D-AE36-B50C195504FC}"/>
          </ac:graphicFrameMkLst>
        </pc:graphicFrameChg>
        <pc:graphicFrameChg chg="del">
          <ac:chgData name="Lucien Chen" userId="63070bf2cf137cd2" providerId="LiveId" clId="{4A1E9EDE-D731-4D26-A858-47C0B0275D06}" dt="2020-03-31T12:39:25.731" v="3860" actId="478"/>
          <ac:graphicFrameMkLst>
            <pc:docMk/>
            <pc:sldMk cId="4154701621" sldId="576"/>
            <ac:graphicFrameMk id="27" creationId="{95CA65D0-FEAD-4A1B-B62C-99DEE01CFDA7}"/>
          </ac:graphicFrameMkLst>
        </pc:graphicFrameChg>
        <pc:graphicFrameChg chg="del">
          <ac:chgData name="Lucien Chen" userId="63070bf2cf137cd2" providerId="LiveId" clId="{4A1E9EDE-D731-4D26-A858-47C0B0275D06}" dt="2020-03-31T12:39:25.731" v="3860" actId="478"/>
          <ac:graphicFrameMkLst>
            <pc:docMk/>
            <pc:sldMk cId="4154701621" sldId="576"/>
            <ac:graphicFrameMk id="28" creationId="{973C1E8A-9957-4B12-A1D3-0B2EDE99A0C0}"/>
          </ac:graphicFrameMkLst>
        </pc:graphicFrameChg>
        <pc:graphicFrameChg chg="del">
          <ac:chgData name="Lucien Chen" userId="63070bf2cf137cd2" providerId="LiveId" clId="{4A1E9EDE-D731-4D26-A858-47C0B0275D06}" dt="2020-03-31T12:39:25.731" v="3860" actId="478"/>
          <ac:graphicFrameMkLst>
            <pc:docMk/>
            <pc:sldMk cId="4154701621" sldId="576"/>
            <ac:graphicFrameMk id="29" creationId="{2ECFBB7C-720D-4109-83F8-8C77567C8210}"/>
          </ac:graphicFrameMkLst>
        </pc:graphicFrameChg>
      </pc:sldChg>
      <pc:sldChg chg="modSp add">
        <pc:chgData name="Lucien Chen" userId="63070bf2cf137cd2" providerId="LiveId" clId="{4A1E9EDE-D731-4D26-A858-47C0B0275D06}" dt="2020-03-31T12:40:01.222" v="3864" actId="108"/>
        <pc:sldMkLst>
          <pc:docMk/>
          <pc:sldMk cId="2515187023" sldId="577"/>
        </pc:sldMkLst>
        <pc:spChg chg="mod">
          <ac:chgData name="Lucien Chen" userId="63070bf2cf137cd2" providerId="LiveId" clId="{4A1E9EDE-D731-4D26-A858-47C0B0275D06}" dt="2020-03-31T12:40:01.222" v="3864" actId="108"/>
          <ac:spMkLst>
            <pc:docMk/>
            <pc:sldMk cId="2515187023" sldId="577"/>
            <ac:spMk id="7" creationId="{221BC0DF-AAE0-4701-B026-EA2DF91B50E2}"/>
          </ac:spMkLst>
        </pc:spChg>
      </pc:sldChg>
      <pc:sldChg chg="addSp delSp modSp add">
        <pc:chgData name="Lucien Chen" userId="63070bf2cf137cd2" providerId="LiveId" clId="{4A1E9EDE-D731-4D26-A858-47C0B0275D06}" dt="2020-03-31T12:40:50.709" v="3926"/>
        <pc:sldMkLst>
          <pc:docMk/>
          <pc:sldMk cId="2989942954" sldId="578"/>
        </pc:sldMkLst>
        <pc:spChg chg="mod">
          <ac:chgData name="Lucien Chen" userId="63070bf2cf137cd2" providerId="LiveId" clId="{4A1E9EDE-D731-4D26-A858-47C0B0275D06}" dt="2020-03-31T12:40:41.888" v="3924"/>
          <ac:spMkLst>
            <pc:docMk/>
            <pc:sldMk cId="2989942954" sldId="578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2:40:50.476" v="3925" actId="478"/>
          <ac:spMkLst>
            <pc:docMk/>
            <pc:sldMk cId="2989942954" sldId="578"/>
            <ac:spMk id="17" creationId="{1B0320DE-208D-49BD-9526-FA060D3629D1}"/>
          </ac:spMkLst>
        </pc:spChg>
        <pc:spChg chg="del">
          <ac:chgData name="Lucien Chen" userId="63070bf2cf137cd2" providerId="LiveId" clId="{4A1E9EDE-D731-4D26-A858-47C0B0275D06}" dt="2020-03-31T12:40:50.476" v="3925" actId="478"/>
          <ac:spMkLst>
            <pc:docMk/>
            <pc:sldMk cId="2989942954" sldId="578"/>
            <ac:spMk id="18" creationId="{04AC74C0-902E-48AC-8A5B-E1EF1293FC9B}"/>
          </ac:spMkLst>
        </pc:spChg>
        <pc:spChg chg="add">
          <ac:chgData name="Lucien Chen" userId="63070bf2cf137cd2" providerId="LiveId" clId="{4A1E9EDE-D731-4D26-A858-47C0B0275D06}" dt="2020-03-31T12:40:50.709" v="3926"/>
          <ac:spMkLst>
            <pc:docMk/>
            <pc:sldMk cId="2989942954" sldId="578"/>
            <ac:spMk id="23" creationId="{E387FB6B-7702-4269-8C15-5B571600442F}"/>
          </ac:spMkLst>
        </pc:spChg>
        <pc:spChg chg="add">
          <ac:chgData name="Lucien Chen" userId="63070bf2cf137cd2" providerId="LiveId" clId="{4A1E9EDE-D731-4D26-A858-47C0B0275D06}" dt="2020-03-31T12:40:50.709" v="3926"/>
          <ac:spMkLst>
            <pc:docMk/>
            <pc:sldMk cId="2989942954" sldId="578"/>
            <ac:spMk id="24" creationId="{D7960F99-2688-4416-8C6C-00D71A7AA507}"/>
          </ac:spMkLst>
        </pc:spChg>
        <pc:spChg chg="add">
          <ac:chgData name="Lucien Chen" userId="63070bf2cf137cd2" providerId="LiveId" clId="{4A1E9EDE-D731-4D26-A858-47C0B0275D06}" dt="2020-03-31T12:40:50.709" v="3926"/>
          <ac:spMkLst>
            <pc:docMk/>
            <pc:sldMk cId="2989942954" sldId="578"/>
            <ac:spMk id="26" creationId="{933B13E5-A7A0-4FAD-9C9E-8D1DB353C5A3}"/>
          </ac:spMkLst>
        </pc:spChg>
        <pc:spChg chg="del">
          <ac:chgData name="Lucien Chen" userId="63070bf2cf137cd2" providerId="LiveId" clId="{4A1E9EDE-D731-4D26-A858-47C0B0275D06}" dt="2020-03-31T12:40:50.476" v="3925" actId="478"/>
          <ac:spMkLst>
            <pc:docMk/>
            <pc:sldMk cId="2989942954" sldId="578"/>
            <ac:spMk id="31" creationId="{A8BD969D-2C93-494D-8EC3-2D29FAFCFDF5}"/>
          </ac:spMkLst>
        </pc:spChg>
        <pc:spChg chg="add">
          <ac:chgData name="Lucien Chen" userId="63070bf2cf137cd2" providerId="LiveId" clId="{4A1E9EDE-D731-4D26-A858-47C0B0275D06}" dt="2020-03-31T12:40:50.709" v="3926"/>
          <ac:spMkLst>
            <pc:docMk/>
            <pc:sldMk cId="2989942954" sldId="578"/>
            <ac:spMk id="35" creationId="{B3DCD3F2-E4A9-486B-9725-DA3D2A1FCBA2}"/>
          </ac:spMkLst>
        </pc:spChg>
        <pc:spChg chg="add">
          <ac:chgData name="Lucien Chen" userId="63070bf2cf137cd2" providerId="LiveId" clId="{4A1E9EDE-D731-4D26-A858-47C0B0275D06}" dt="2020-03-31T12:40:50.709" v="3926"/>
          <ac:spMkLst>
            <pc:docMk/>
            <pc:sldMk cId="2989942954" sldId="578"/>
            <ac:spMk id="37" creationId="{F11DD32F-85AA-4BBF-B542-3F7EF04AB119}"/>
          </ac:spMkLst>
        </pc:sp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12" creationId="{20F9BED7-CD4A-486D-9B6D-B604093992F1}"/>
          </ac:graphicFrameMkLst>
        </pc:graphicFrameChg>
        <pc:graphicFrameChg chg="del">
          <ac:chgData name="Lucien Chen" userId="63070bf2cf137cd2" providerId="LiveId" clId="{4A1E9EDE-D731-4D26-A858-47C0B0275D06}" dt="2020-03-31T12:40:50.476" v="3925" actId="478"/>
          <ac:graphicFrameMkLst>
            <pc:docMk/>
            <pc:sldMk cId="2989942954" sldId="578"/>
            <ac:graphicFrameMk id="13" creationId="{39ED52CE-737A-45B5-B746-FFA811598041}"/>
          </ac:graphicFrameMkLst>
        </pc:graphicFrameChg>
        <pc:graphicFrameChg chg="del">
          <ac:chgData name="Lucien Chen" userId="63070bf2cf137cd2" providerId="LiveId" clId="{4A1E9EDE-D731-4D26-A858-47C0B0275D06}" dt="2020-03-31T12:40:50.476" v="3925" actId="478"/>
          <ac:graphicFrameMkLst>
            <pc:docMk/>
            <pc:sldMk cId="2989942954" sldId="578"/>
            <ac:graphicFrameMk id="14" creationId="{54E58856-035A-472A-AC41-0DA6542AF32B}"/>
          </ac:graphicFrameMkLst>
        </pc:graphicFrameChg>
        <pc:graphicFrameChg chg="del">
          <ac:chgData name="Lucien Chen" userId="63070bf2cf137cd2" providerId="LiveId" clId="{4A1E9EDE-D731-4D26-A858-47C0B0275D06}" dt="2020-03-31T12:40:50.476" v="3925" actId="478"/>
          <ac:graphicFrameMkLst>
            <pc:docMk/>
            <pc:sldMk cId="2989942954" sldId="578"/>
            <ac:graphicFrameMk id="15" creationId="{E521F7C4-B4C6-4CB9-B56C-4F19F719BD9A}"/>
          </ac:graphicFrameMkLst>
        </pc:graphicFrameChg>
        <pc:graphicFrameChg chg="del">
          <ac:chgData name="Lucien Chen" userId="63070bf2cf137cd2" providerId="LiveId" clId="{4A1E9EDE-D731-4D26-A858-47C0B0275D06}" dt="2020-03-31T12:40:50.476" v="3925" actId="478"/>
          <ac:graphicFrameMkLst>
            <pc:docMk/>
            <pc:sldMk cId="2989942954" sldId="578"/>
            <ac:graphicFrameMk id="16" creationId="{8CF1F927-27D6-4388-A433-DDA69F58448F}"/>
          </ac:graphicFrameMkLst>
        </pc:graphicFrameChg>
        <pc:graphicFrameChg chg="del">
          <ac:chgData name="Lucien Chen" userId="63070bf2cf137cd2" providerId="LiveId" clId="{4A1E9EDE-D731-4D26-A858-47C0B0275D06}" dt="2020-03-31T12:40:50.476" v="3925" actId="478"/>
          <ac:graphicFrameMkLst>
            <pc:docMk/>
            <pc:sldMk cId="2989942954" sldId="578"/>
            <ac:graphicFrameMk id="19" creationId="{E23A2B24-AB0D-4C75-91AF-9F06E3B4E662}"/>
          </ac:graphicFrameMkLst>
        </pc:graphicFrameChg>
        <pc:graphicFrameChg chg="del">
          <ac:chgData name="Lucien Chen" userId="63070bf2cf137cd2" providerId="LiveId" clId="{4A1E9EDE-D731-4D26-A858-47C0B0275D06}" dt="2020-03-31T12:40:50.476" v="3925" actId="478"/>
          <ac:graphicFrameMkLst>
            <pc:docMk/>
            <pc:sldMk cId="2989942954" sldId="578"/>
            <ac:graphicFrameMk id="20" creationId="{BC53CF1F-CDDD-434D-A4C8-8056B352703A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21" creationId="{97B55877-6617-4A06-870F-C9226CF88B9D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22" creationId="{47D743D0-F6A2-49FC-8F73-B2528C824C30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25" creationId="{F58A2080-81C4-401E-B8FA-B767DFB10A5B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27" creationId="{8D546909-AC27-4878-BC24-8D5F316EBBB8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28" creationId="{326F3A89-8970-46F2-9146-5B6C44FE9DC1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29" creationId="{8F39DBDA-6822-4E9E-A506-D2137CFDF961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30" creationId="{51670CBF-6985-477F-9506-69B3EB268A19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32" creationId="{CF9A08E7-9AA1-4594-B833-6AAC8302B03D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33" creationId="{FF566E34-D807-46DD-96C6-940C56ED8DBD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34" creationId="{BD6B2207-ADB9-46A2-8A78-75B6173CBCAB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36" creationId="{9A1FDFD0-E05E-4469-B117-B1A7C0BDA715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38" creationId="{E9CFFA3D-7314-4BC4-B34E-FA00595D204F}"/>
          </ac:graphicFrameMkLst>
        </pc:graphicFrameChg>
        <pc:graphicFrameChg chg="add">
          <ac:chgData name="Lucien Chen" userId="63070bf2cf137cd2" providerId="LiveId" clId="{4A1E9EDE-D731-4D26-A858-47C0B0275D06}" dt="2020-03-31T12:40:50.709" v="3926"/>
          <ac:graphicFrameMkLst>
            <pc:docMk/>
            <pc:sldMk cId="2989942954" sldId="578"/>
            <ac:graphicFrameMk id="39" creationId="{856C5727-11C4-4A66-BCC4-67A1CA78D60B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41:09.662" v="3941"/>
        <pc:sldMkLst>
          <pc:docMk/>
          <pc:sldMk cId="465186811" sldId="579"/>
        </pc:sldMkLst>
        <pc:spChg chg="mod">
          <ac:chgData name="Lucien Chen" userId="63070bf2cf137cd2" providerId="LiveId" clId="{4A1E9EDE-D731-4D26-A858-47C0B0275D06}" dt="2020-03-31T12:41:02.124" v="3939"/>
          <ac:spMkLst>
            <pc:docMk/>
            <pc:sldMk cId="465186811" sldId="579"/>
            <ac:spMk id="4" creationId="{E03FF025-F07E-4A62-8230-43EBE7EA2A88}"/>
          </ac:spMkLst>
        </pc:spChg>
        <pc:spChg chg="del">
          <ac:chgData name="Lucien Chen" userId="63070bf2cf137cd2" providerId="LiveId" clId="{4A1E9EDE-D731-4D26-A858-47C0B0275D06}" dt="2020-03-31T12:41:09.439" v="3940" actId="478"/>
          <ac:spMkLst>
            <pc:docMk/>
            <pc:sldMk cId="465186811" sldId="579"/>
            <ac:spMk id="23" creationId="{E387FB6B-7702-4269-8C15-5B571600442F}"/>
          </ac:spMkLst>
        </pc:spChg>
        <pc:spChg chg="del">
          <ac:chgData name="Lucien Chen" userId="63070bf2cf137cd2" providerId="LiveId" clId="{4A1E9EDE-D731-4D26-A858-47C0B0275D06}" dt="2020-03-31T12:41:09.439" v="3940" actId="478"/>
          <ac:spMkLst>
            <pc:docMk/>
            <pc:sldMk cId="465186811" sldId="579"/>
            <ac:spMk id="24" creationId="{D7960F99-2688-4416-8C6C-00D71A7AA507}"/>
          </ac:spMkLst>
        </pc:spChg>
        <pc:spChg chg="del">
          <ac:chgData name="Lucien Chen" userId="63070bf2cf137cd2" providerId="LiveId" clId="{4A1E9EDE-D731-4D26-A858-47C0B0275D06}" dt="2020-03-31T12:41:09.439" v="3940" actId="478"/>
          <ac:spMkLst>
            <pc:docMk/>
            <pc:sldMk cId="465186811" sldId="579"/>
            <ac:spMk id="26" creationId="{933B13E5-A7A0-4FAD-9C9E-8D1DB353C5A3}"/>
          </ac:spMkLst>
        </pc:spChg>
        <pc:spChg chg="add">
          <ac:chgData name="Lucien Chen" userId="63070bf2cf137cd2" providerId="LiveId" clId="{4A1E9EDE-D731-4D26-A858-47C0B0275D06}" dt="2020-03-31T12:41:09.662" v="3941"/>
          <ac:spMkLst>
            <pc:docMk/>
            <pc:sldMk cId="465186811" sldId="579"/>
            <ac:spMk id="31" creationId="{9B315AEE-9CEA-455C-B35D-E1ADF68BA8BF}"/>
          </ac:spMkLst>
        </pc:spChg>
        <pc:spChg chg="del">
          <ac:chgData name="Lucien Chen" userId="63070bf2cf137cd2" providerId="LiveId" clId="{4A1E9EDE-D731-4D26-A858-47C0B0275D06}" dt="2020-03-31T12:41:09.439" v="3940" actId="478"/>
          <ac:spMkLst>
            <pc:docMk/>
            <pc:sldMk cId="465186811" sldId="579"/>
            <ac:spMk id="35" creationId="{B3DCD3F2-E4A9-486B-9725-DA3D2A1FCBA2}"/>
          </ac:spMkLst>
        </pc:spChg>
        <pc:spChg chg="del">
          <ac:chgData name="Lucien Chen" userId="63070bf2cf137cd2" providerId="LiveId" clId="{4A1E9EDE-D731-4D26-A858-47C0B0275D06}" dt="2020-03-31T12:41:09.439" v="3940" actId="478"/>
          <ac:spMkLst>
            <pc:docMk/>
            <pc:sldMk cId="465186811" sldId="579"/>
            <ac:spMk id="37" creationId="{F11DD32F-85AA-4BBF-B542-3F7EF04AB119}"/>
          </ac:spMkLst>
        </pc:spChg>
        <pc:spChg chg="add">
          <ac:chgData name="Lucien Chen" userId="63070bf2cf137cd2" providerId="LiveId" clId="{4A1E9EDE-D731-4D26-A858-47C0B0275D06}" dt="2020-03-31T12:41:09.662" v="3941"/>
          <ac:spMkLst>
            <pc:docMk/>
            <pc:sldMk cId="465186811" sldId="579"/>
            <ac:spMk id="40" creationId="{C086772E-AE17-4C4F-AE3F-F8ECEB8835E0}"/>
          </ac:spMkLst>
        </pc:spChg>
        <pc:spChg chg="add">
          <ac:chgData name="Lucien Chen" userId="63070bf2cf137cd2" providerId="LiveId" clId="{4A1E9EDE-D731-4D26-A858-47C0B0275D06}" dt="2020-03-31T12:41:09.662" v="3941"/>
          <ac:spMkLst>
            <pc:docMk/>
            <pc:sldMk cId="465186811" sldId="579"/>
            <ac:spMk id="44" creationId="{CE91577A-21E6-4726-8D77-7C17F60AF59D}"/>
          </ac:spMkLst>
        </pc:spChg>
        <pc:spChg chg="add">
          <ac:chgData name="Lucien Chen" userId="63070bf2cf137cd2" providerId="LiveId" clId="{4A1E9EDE-D731-4D26-A858-47C0B0275D06}" dt="2020-03-31T12:41:09.662" v="3941"/>
          <ac:spMkLst>
            <pc:docMk/>
            <pc:sldMk cId="465186811" sldId="579"/>
            <ac:spMk id="45" creationId="{04AEE20D-6106-4EA2-B775-9E3AC017D809}"/>
          </ac:spMkLst>
        </pc:spChg>
        <pc:spChg chg="add">
          <ac:chgData name="Lucien Chen" userId="63070bf2cf137cd2" providerId="LiveId" clId="{4A1E9EDE-D731-4D26-A858-47C0B0275D06}" dt="2020-03-31T12:41:09.662" v="3941"/>
          <ac:spMkLst>
            <pc:docMk/>
            <pc:sldMk cId="465186811" sldId="579"/>
            <ac:spMk id="46" creationId="{EF872E56-879C-497D-A9A3-A1DF30B1F5AB}"/>
          </ac:spMkLst>
        </pc:spChg>
        <pc:spChg chg="add">
          <ac:chgData name="Lucien Chen" userId="63070bf2cf137cd2" providerId="LiveId" clId="{4A1E9EDE-D731-4D26-A858-47C0B0275D06}" dt="2020-03-31T12:41:09.662" v="3941"/>
          <ac:spMkLst>
            <pc:docMk/>
            <pc:sldMk cId="465186811" sldId="579"/>
            <ac:spMk id="47" creationId="{CDD52FD5-7C46-4AE5-AC7E-971CD26F2B89}"/>
          </ac:spMkLst>
        </pc:spChg>
        <pc:spChg chg="add">
          <ac:chgData name="Lucien Chen" userId="63070bf2cf137cd2" providerId="LiveId" clId="{4A1E9EDE-D731-4D26-A858-47C0B0275D06}" dt="2020-03-31T12:41:09.662" v="3941"/>
          <ac:spMkLst>
            <pc:docMk/>
            <pc:sldMk cId="465186811" sldId="579"/>
            <ac:spMk id="48" creationId="{6B5DFD61-5835-43BE-898E-315BA1461F97}"/>
          </ac:spMkLst>
        </pc:sp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12" creationId="{20F9BED7-CD4A-486D-9B6D-B604093992F1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21" creationId="{97B55877-6617-4A06-870F-C9226CF88B9D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22" creationId="{47D743D0-F6A2-49FC-8F73-B2528C824C30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25" creationId="{F58A2080-81C4-401E-B8FA-B767DFB10A5B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27" creationId="{8D546909-AC27-4878-BC24-8D5F316EBBB8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28" creationId="{326F3A89-8970-46F2-9146-5B6C44FE9DC1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29" creationId="{8F39DBDA-6822-4E9E-A506-D2137CFDF961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30" creationId="{51670CBF-6985-477F-9506-69B3EB268A19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32" creationId="{CF9A08E7-9AA1-4594-B833-6AAC8302B03D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33" creationId="{FF566E34-D807-46DD-96C6-940C56ED8DBD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34" creationId="{BD6B2207-ADB9-46A2-8A78-75B6173CBCAB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36" creationId="{9A1FDFD0-E05E-4469-B117-B1A7C0BDA715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38" creationId="{E9CFFA3D-7314-4BC4-B34E-FA00595D204F}"/>
          </ac:graphicFrameMkLst>
        </pc:graphicFrameChg>
        <pc:graphicFrameChg chg="del">
          <ac:chgData name="Lucien Chen" userId="63070bf2cf137cd2" providerId="LiveId" clId="{4A1E9EDE-D731-4D26-A858-47C0B0275D06}" dt="2020-03-31T12:41:09.439" v="3940" actId="478"/>
          <ac:graphicFrameMkLst>
            <pc:docMk/>
            <pc:sldMk cId="465186811" sldId="579"/>
            <ac:graphicFrameMk id="39" creationId="{856C5727-11C4-4A66-BCC4-67A1CA78D60B}"/>
          </ac:graphicFrameMkLst>
        </pc:graphicFrameChg>
        <pc:graphicFrameChg chg="add">
          <ac:chgData name="Lucien Chen" userId="63070bf2cf137cd2" providerId="LiveId" clId="{4A1E9EDE-D731-4D26-A858-47C0B0275D06}" dt="2020-03-31T12:41:09.662" v="3941"/>
          <ac:graphicFrameMkLst>
            <pc:docMk/>
            <pc:sldMk cId="465186811" sldId="579"/>
            <ac:graphicFrameMk id="41" creationId="{8027EFC3-E6F8-4B28-B3A0-1F73BC71192F}"/>
          </ac:graphicFrameMkLst>
        </pc:graphicFrameChg>
        <pc:graphicFrameChg chg="add">
          <ac:chgData name="Lucien Chen" userId="63070bf2cf137cd2" providerId="LiveId" clId="{4A1E9EDE-D731-4D26-A858-47C0B0275D06}" dt="2020-03-31T12:41:09.662" v="3941"/>
          <ac:graphicFrameMkLst>
            <pc:docMk/>
            <pc:sldMk cId="465186811" sldId="579"/>
            <ac:graphicFrameMk id="42" creationId="{4F519ACE-FDCD-4C30-BCDD-06037D84444B}"/>
          </ac:graphicFrameMkLst>
        </pc:graphicFrameChg>
        <pc:graphicFrameChg chg="add">
          <ac:chgData name="Lucien Chen" userId="63070bf2cf137cd2" providerId="LiveId" clId="{4A1E9EDE-D731-4D26-A858-47C0B0275D06}" dt="2020-03-31T12:41:09.662" v="3941"/>
          <ac:graphicFrameMkLst>
            <pc:docMk/>
            <pc:sldMk cId="465186811" sldId="579"/>
            <ac:graphicFrameMk id="43" creationId="{8A8C796B-1587-408F-B841-2BF3B238C4F0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43:40.103" v="4160" actId="478"/>
        <pc:sldMkLst>
          <pc:docMk/>
          <pc:sldMk cId="4267345967" sldId="580"/>
        </pc:sldMkLst>
        <pc:spChg chg="mod">
          <ac:chgData name="Lucien Chen" userId="63070bf2cf137cd2" providerId="LiveId" clId="{4A1E9EDE-D731-4D26-A858-47C0B0275D06}" dt="2020-03-31T12:41:22.220" v="3964"/>
          <ac:spMkLst>
            <pc:docMk/>
            <pc:sldMk cId="4267345967" sldId="580"/>
            <ac:spMk id="4" creationId="{E03FF025-F07E-4A62-8230-43EBE7EA2A88}"/>
          </ac:spMkLst>
        </pc:spChg>
        <pc:spChg chg="del mod">
          <ac:chgData name="Lucien Chen" userId="63070bf2cf137cd2" providerId="LiveId" clId="{4A1E9EDE-D731-4D26-A858-47C0B0275D06}" dt="2020-03-31T12:43:40.103" v="4160" actId="478"/>
          <ac:spMkLst>
            <pc:docMk/>
            <pc:sldMk cId="4267345967" sldId="580"/>
            <ac:spMk id="31" creationId="{9B315AEE-9CEA-455C-B35D-E1ADF68BA8BF}"/>
          </ac:spMkLst>
        </pc:spChg>
        <pc:spChg chg="del">
          <ac:chgData name="Lucien Chen" userId="63070bf2cf137cd2" providerId="LiveId" clId="{4A1E9EDE-D731-4D26-A858-47C0B0275D06}" dt="2020-03-31T12:41:27.242" v="3965" actId="478"/>
          <ac:spMkLst>
            <pc:docMk/>
            <pc:sldMk cId="4267345967" sldId="580"/>
            <ac:spMk id="40" creationId="{C086772E-AE17-4C4F-AE3F-F8ECEB8835E0}"/>
          </ac:spMkLst>
        </pc:spChg>
        <pc:spChg chg="mod">
          <ac:chgData name="Lucien Chen" userId="63070bf2cf137cd2" providerId="LiveId" clId="{4A1E9EDE-D731-4D26-A858-47C0B0275D06}" dt="2020-03-31T12:43:34.352" v="4159" actId="1036"/>
          <ac:spMkLst>
            <pc:docMk/>
            <pc:sldMk cId="4267345967" sldId="580"/>
            <ac:spMk id="44" creationId="{CE91577A-21E6-4726-8D77-7C17F60AF59D}"/>
          </ac:spMkLst>
        </pc:spChg>
        <pc:spChg chg="del">
          <ac:chgData name="Lucien Chen" userId="63070bf2cf137cd2" providerId="LiveId" clId="{4A1E9EDE-D731-4D26-A858-47C0B0275D06}" dt="2020-03-31T12:41:27.242" v="3965" actId="478"/>
          <ac:spMkLst>
            <pc:docMk/>
            <pc:sldMk cId="4267345967" sldId="580"/>
            <ac:spMk id="45" creationId="{04AEE20D-6106-4EA2-B775-9E3AC017D809}"/>
          </ac:spMkLst>
        </pc:spChg>
        <pc:spChg chg="del">
          <ac:chgData name="Lucien Chen" userId="63070bf2cf137cd2" providerId="LiveId" clId="{4A1E9EDE-D731-4D26-A858-47C0B0275D06}" dt="2020-03-31T12:41:27.242" v="3965" actId="478"/>
          <ac:spMkLst>
            <pc:docMk/>
            <pc:sldMk cId="4267345967" sldId="580"/>
            <ac:spMk id="46" creationId="{EF872E56-879C-497D-A9A3-A1DF30B1F5AB}"/>
          </ac:spMkLst>
        </pc:spChg>
        <pc:spChg chg="del">
          <ac:chgData name="Lucien Chen" userId="63070bf2cf137cd2" providerId="LiveId" clId="{4A1E9EDE-D731-4D26-A858-47C0B0275D06}" dt="2020-03-31T12:41:27.242" v="3965" actId="478"/>
          <ac:spMkLst>
            <pc:docMk/>
            <pc:sldMk cId="4267345967" sldId="580"/>
            <ac:spMk id="47" creationId="{CDD52FD5-7C46-4AE5-AC7E-971CD26F2B89}"/>
          </ac:spMkLst>
        </pc:spChg>
        <pc:spChg chg="del">
          <ac:chgData name="Lucien Chen" userId="63070bf2cf137cd2" providerId="LiveId" clId="{4A1E9EDE-D731-4D26-A858-47C0B0275D06}" dt="2020-03-31T12:41:27.242" v="3965" actId="478"/>
          <ac:spMkLst>
            <pc:docMk/>
            <pc:sldMk cId="4267345967" sldId="580"/>
            <ac:spMk id="48" creationId="{6B5DFD61-5835-43BE-898E-315BA1461F97}"/>
          </ac:spMkLst>
        </pc:spChg>
        <pc:graphicFrameChg chg="add mod">
          <ac:chgData name="Lucien Chen" userId="63070bf2cf137cd2" providerId="LiveId" clId="{4A1E9EDE-D731-4D26-A858-47C0B0275D06}" dt="2020-03-31T12:43:34.352" v="4159" actId="1036"/>
          <ac:graphicFrameMkLst>
            <pc:docMk/>
            <pc:sldMk cId="4267345967" sldId="580"/>
            <ac:graphicFrameMk id="13" creationId="{7AF2E999-2DF2-4D0F-A106-38A53CB8EBDF}"/>
          </ac:graphicFrameMkLst>
        </pc:graphicFrameChg>
        <pc:graphicFrameChg chg="add mod">
          <ac:chgData name="Lucien Chen" userId="63070bf2cf137cd2" providerId="LiveId" clId="{4A1E9EDE-D731-4D26-A858-47C0B0275D06}" dt="2020-03-31T12:43:34.352" v="4159" actId="1036"/>
          <ac:graphicFrameMkLst>
            <pc:docMk/>
            <pc:sldMk cId="4267345967" sldId="580"/>
            <ac:graphicFrameMk id="14" creationId="{05C255EF-28F0-4584-BD52-158D3B689960}"/>
          </ac:graphicFrameMkLst>
        </pc:graphicFrameChg>
        <pc:graphicFrameChg chg="del">
          <ac:chgData name="Lucien Chen" userId="63070bf2cf137cd2" providerId="LiveId" clId="{4A1E9EDE-D731-4D26-A858-47C0B0275D06}" dt="2020-03-31T12:41:27.242" v="3965" actId="478"/>
          <ac:graphicFrameMkLst>
            <pc:docMk/>
            <pc:sldMk cId="4267345967" sldId="580"/>
            <ac:graphicFrameMk id="41" creationId="{8027EFC3-E6F8-4B28-B3A0-1F73BC71192F}"/>
          </ac:graphicFrameMkLst>
        </pc:graphicFrameChg>
        <pc:graphicFrameChg chg="del">
          <ac:chgData name="Lucien Chen" userId="63070bf2cf137cd2" providerId="LiveId" clId="{4A1E9EDE-D731-4D26-A858-47C0B0275D06}" dt="2020-03-31T12:41:27.242" v="3965" actId="478"/>
          <ac:graphicFrameMkLst>
            <pc:docMk/>
            <pc:sldMk cId="4267345967" sldId="580"/>
            <ac:graphicFrameMk id="42" creationId="{4F519ACE-FDCD-4C30-BCDD-06037D84444B}"/>
          </ac:graphicFrameMkLst>
        </pc:graphicFrameChg>
        <pc:graphicFrameChg chg="del">
          <ac:chgData name="Lucien Chen" userId="63070bf2cf137cd2" providerId="LiveId" clId="{4A1E9EDE-D731-4D26-A858-47C0B0275D06}" dt="2020-03-31T12:41:27.242" v="3965" actId="478"/>
          <ac:graphicFrameMkLst>
            <pc:docMk/>
            <pc:sldMk cId="4267345967" sldId="580"/>
            <ac:graphicFrameMk id="43" creationId="{8A8C796B-1587-408F-B841-2BF3B238C4F0}"/>
          </ac:graphicFrameMkLst>
        </pc:graphicFrameChg>
        <pc:picChg chg="add mod">
          <ac:chgData name="Lucien Chen" userId="63070bf2cf137cd2" providerId="LiveId" clId="{4A1E9EDE-D731-4D26-A858-47C0B0275D06}" dt="2020-03-31T12:43:34.352" v="4159" actId="1036"/>
          <ac:picMkLst>
            <pc:docMk/>
            <pc:sldMk cId="4267345967" sldId="580"/>
            <ac:picMk id="15" creationId="{79883B3E-BD7E-4972-86CB-F380B655FB10}"/>
          </ac:picMkLst>
        </pc:picChg>
      </pc:sldChg>
      <pc:sldChg chg="addSp delSp modSp add">
        <pc:chgData name="Lucien Chen" userId="63070bf2cf137cd2" providerId="LiveId" clId="{4A1E9EDE-D731-4D26-A858-47C0B0275D06}" dt="2020-03-31T12:44:07.543" v="4182" actId="1076"/>
        <pc:sldMkLst>
          <pc:docMk/>
          <pc:sldMk cId="1974461981" sldId="581"/>
        </pc:sldMkLst>
        <pc:spChg chg="mod">
          <ac:chgData name="Lucien Chen" userId="63070bf2cf137cd2" providerId="LiveId" clId="{4A1E9EDE-D731-4D26-A858-47C0B0275D06}" dt="2020-03-31T12:43:54.036" v="4179"/>
          <ac:spMkLst>
            <pc:docMk/>
            <pc:sldMk cId="1974461981" sldId="581"/>
            <ac:spMk id="4" creationId="{E03FF025-F07E-4A62-8230-43EBE7EA2A88}"/>
          </ac:spMkLst>
        </pc:spChg>
        <pc:spChg chg="add mod">
          <ac:chgData name="Lucien Chen" userId="63070bf2cf137cd2" providerId="LiveId" clId="{4A1E9EDE-D731-4D26-A858-47C0B0275D06}" dt="2020-03-31T12:44:07.543" v="4182" actId="1076"/>
          <ac:spMkLst>
            <pc:docMk/>
            <pc:sldMk cId="1974461981" sldId="581"/>
            <ac:spMk id="7" creationId="{1F5138EA-52EF-4DDC-8296-9E48319D105E}"/>
          </ac:spMkLst>
        </pc:spChg>
        <pc:spChg chg="del">
          <ac:chgData name="Lucien Chen" userId="63070bf2cf137cd2" providerId="LiveId" clId="{4A1E9EDE-D731-4D26-A858-47C0B0275D06}" dt="2020-03-31T12:44:02.633" v="4180" actId="478"/>
          <ac:spMkLst>
            <pc:docMk/>
            <pc:sldMk cId="1974461981" sldId="581"/>
            <ac:spMk id="44" creationId="{CE91577A-21E6-4726-8D77-7C17F60AF59D}"/>
          </ac:spMkLst>
        </pc:spChg>
        <pc:graphicFrameChg chg="del">
          <ac:chgData name="Lucien Chen" userId="63070bf2cf137cd2" providerId="LiveId" clId="{4A1E9EDE-D731-4D26-A858-47C0B0275D06}" dt="2020-03-31T12:44:02.633" v="4180" actId="478"/>
          <ac:graphicFrameMkLst>
            <pc:docMk/>
            <pc:sldMk cId="1974461981" sldId="581"/>
            <ac:graphicFrameMk id="13" creationId="{7AF2E999-2DF2-4D0F-A106-38A53CB8EBDF}"/>
          </ac:graphicFrameMkLst>
        </pc:graphicFrameChg>
        <pc:graphicFrameChg chg="del">
          <ac:chgData name="Lucien Chen" userId="63070bf2cf137cd2" providerId="LiveId" clId="{4A1E9EDE-D731-4D26-A858-47C0B0275D06}" dt="2020-03-31T12:44:02.633" v="4180" actId="478"/>
          <ac:graphicFrameMkLst>
            <pc:docMk/>
            <pc:sldMk cId="1974461981" sldId="581"/>
            <ac:graphicFrameMk id="14" creationId="{05C255EF-28F0-4584-BD52-158D3B689960}"/>
          </ac:graphicFrameMkLst>
        </pc:graphicFrameChg>
        <pc:picChg chg="del">
          <ac:chgData name="Lucien Chen" userId="63070bf2cf137cd2" providerId="LiveId" clId="{4A1E9EDE-D731-4D26-A858-47C0B0275D06}" dt="2020-03-31T12:44:02.633" v="4180" actId="478"/>
          <ac:picMkLst>
            <pc:docMk/>
            <pc:sldMk cId="1974461981" sldId="581"/>
            <ac:picMk id="15" creationId="{79883B3E-BD7E-4972-86CB-F380B655FB10}"/>
          </ac:picMkLst>
        </pc:picChg>
      </pc:sldChg>
      <pc:sldChg chg="addSp delSp modSp add">
        <pc:chgData name="Lucien Chen" userId="63070bf2cf137cd2" providerId="LiveId" clId="{4A1E9EDE-D731-4D26-A858-47C0B0275D06}" dt="2020-03-31T12:44:37.055" v="4186" actId="12"/>
        <pc:sldMkLst>
          <pc:docMk/>
          <pc:sldMk cId="1531798284" sldId="582"/>
        </pc:sldMkLst>
        <pc:spChg chg="add">
          <ac:chgData name="Lucien Chen" userId="63070bf2cf137cd2" providerId="LiveId" clId="{4A1E9EDE-D731-4D26-A858-47C0B0275D06}" dt="2020-03-31T12:44:26.528" v="4185"/>
          <ac:spMkLst>
            <pc:docMk/>
            <pc:sldMk cId="1531798284" sldId="582"/>
            <ac:spMk id="5" creationId="{29AC85DE-9152-4D13-9B9F-FF2B3F500F9F}"/>
          </ac:spMkLst>
        </pc:spChg>
        <pc:spChg chg="add mod">
          <ac:chgData name="Lucien Chen" userId="63070bf2cf137cd2" providerId="LiveId" clId="{4A1E9EDE-D731-4D26-A858-47C0B0275D06}" dt="2020-03-31T12:44:37.055" v="4186" actId="12"/>
          <ac:spMkLst>
            <pc:docMk/>
            <pc:sldMk cId="1531798284" sldId="582"/>
            <ac:spMk id="6" creationId="{0CC74D84-FD2B-4EDD-AD8D-612160E02D55}"/>
          </ac:spMkLst>
        </pc:spChg>
        <pc:spChg chg="del">
          <ac:chgData name="Lucien Chen" userId="63070bf2cf137cd2" providerId="LiveId" clId="{4A1E9EDE-D731-4D26-A858-47C0B0275D06}" dt="2020-03-31T12:44:26.231" v="4184" actId="478"/>
          <ac:spMkLst>
            <pc:docMk/>
            <pc:sldMk cId="1531798284" sldId="582"/>
            <ac:spMk id="7" creationId="{1F5138EA-52EF-4DDC-8296-9E48319D105E}"/>
          </ac:spMkLst>
        </pc:spChg>
        <pc:graphicFrameChg chg="add">
          <ac:chgData name="Lucien Chen" userId="63070bf2cf137cd2" providerId="LiveId" clId="{4A1E9EDE-D731-4D26-A858-47C0B0275D06}" dt="2020-03-31T12:44:26.528" v="4185"/>
          <ac:graphicFrameMkLst>
            <pc:docMk/>
            <pc:sldMk cId="1531798284" sldId="582"/>
            <ac:graphicFrameMk id="8" creationId="{BD3EE9F3-4B07-4CFE-B284-F87A7075D19A}"/>
          </ac:graphicFrameMkLst>
        </pc:graphicFrameChg>
      </pc:sldChg>
      <pc:sldChg chg="addSp delSp modSp add">
        <pc:chgData name="Lucien Chen" userId="63070bf2cf137cd2" providerId="LiveId" clId="{4A1E9EDE-D731-4D26-A858-47C0B0275D06}" dt="2020-03-31T12:45:09.744" v="4208" actId="207"/>
        <pc:sldMkLst>
          <pc:docMk/>
          <pc:sldMk cId="199553892" sldId="583"/>
        </pc:sldMkLst>
        <pc:spChg chg="del">
          <ac:chgData name="Lucien Chen" userId="63070bf2cf137cd2" providerId="LiveId" clId="{4A1E9EDE-D731-4D26-A858-47C0B0275D06}" dt="2020-03-31T12:44:56.545" v="4188" actId="478"/>
          <ac:spMkLst>
            <pc:docMk/>
            <pc:sldMk cId="199553892" sldId="583"/>
            <ac:spMk id="5" creationId="{29AC85DE-9152-4D13-9B9F-FF2B3F500F9F}"/>
          </ac:spMkLst>
        </pc:spChg>
        <pc:spChg chg="del">
          <ac:chgData name="Lucien Chen" userId="63070bf2cf137cd2" providerId="LiveId" clId="{4A1E9EDE-D731-4D26-A858-47C0B0275D06}" dt="2020-03-31T12:44:56.545" v="4188" actId="478"/>
          <ac:spMkLst>
            <pc:docMk/>
            <pc:sldMk cId="199553892" sldId="583"/>
            <ac:spMk id="6" creationId="{0CC74D84-FD2B-4EDD-AD8D-612160E02D55}"/>
          </ac:spMkLst>
        </pc:spChg>
        <pc:spChg chg="add mod">
          <ac:chgData name="Lucien Chen" userId="63070bf2cf137cd2" providerId="LiveId" clId="{4A1E9EDE-D731-4D26-A858-47C0B0275D06}" dt="2020-03-31T12:45:09.744" v="4208" actId="207"/>
          <ac:spMkLst>
            <pc:docMk/>
            <pc:sldMk cId="199553892" sldId="583"/>
            <ac:spMk id="7" creationId="{A90CD941-BE85-48CC-AAE5-BD60B9EC04DE}"/>
          </ac:spMkLst>
        </pc:spChg>
        <pc:graphicFrameChg chg="del">
          <ac:chgData name="Lucien Chen" userId="63070bf2cf137cd2" providerId="LiveId" clId="{4A1E9EDE-D731-4D26-A858-47C0B0275D06}" dt="2020-03-31T12:44:56.545" v="4188" actId="478"/>
          <ac:graphicFrameMkLst>
            <pc:docMk/>
            <pc:sldMk cId="199553892" sldId="583"/>
            <ac:graphicFrameMk id="8" creationId="{BD3EE9F3-4B07-4CFE-B284-F87A7075D19A}"/>
          </ac:graphicFrameMkLst>
        </pc:graphicFrameChg>
        <pc:graphicFrameChg chg="add">
          <ac:chgData name="Lucien Chen" userId="63070bf2cf137cd2" providerId="LiveId" clId="{4A1E9EDE-D731-4D26-A858-47C0B0275D06}" dt="2020-03-31T12:44:56.780" v="4189"/>
          <ac:graphicFrameMkLst>
            <pc:docMk/>
            <pc:sldMk cId="199553892" sldId="583"/>
            <ac:graphicFrameMk id="9" creationId="{5FD5C08B-692C-4627-BA71-F0AB763854EC}"/>
          </ac:graphicFrameMkLst>
        </pc:graphicFrameChg>
      </pc:sldChg>
      <pc:sldMasterChg chg="delSldLayout">
        <pc:chgData name="Lucien Chen" userId="63070bf2cf137cd2" providerId="LiveId" clId="{4A1E9EDE-D731-4D26-A858-47C0B0275D06}" dt="2020-03-31T08:48:17.342" v="105" actId="47"/>
        <pc:sldMasterMkLst>
          <pc:docMk/>
          <pc:sldMasterMk cId="3098599052" sldId="2147483660"/>
        </pc:sldMasterMkLst>
        <pc:sldLayoutChg chg="del">
          <pc:chgData name="Lucien Chen" userId="63070bf2cf137cd2" providerId="LiveId" clId="{4A1E9EDE-D731-4D26-A858-47C0B0275D06}" dt="2020-03-31T08:48:17.342" v="105" actId="47"/>
          <pc:sldLayoutMkLst>
            <pc:docMk/>
            <pc:sldMasterMk cId="3098599052" sldId="2147483660"/>
            <pc:sldLayoutMk cId="1044518230" sldId="2147483681"/>
          </pc:sldLayoutMkLst>
        </pc:sldLayoutChg>
      </pc:sldMasterChg>
    </pc:docChg>
  </pc:docChgLst>
  <pc:docChgLst>
    <pc:chgData name="Chen Lucien" userId="63070bf2cf137cd2" providerId="LiveId" clId="{82E3B27B-E410-4856-A25D-0302B1051183}"/>
    <pc:docChg chg="undo custSel addSld delSld modSld sldOrd">
      <pc:chgData name="Chen Lucien" userId="63070bf2cf137cd2" providerId="LiveId" clId="{82E3B27B-E410-4856-A25D-0302B1051183}" dt="2020-10-09T07:06:15.587" v="8251" actId="20577"/>
      <pc:docMkLst>
        <pc:docMk/>
      </pc:docMkLst>
      <pc:sldChg chg="modSp mod">
        <pc:chgData name="Chen Lucien" userId="63070bf2cf137cd2" providerId="LiveId" clId="{82E3B27B-E410-4856-A25D-0302B1051183}" dt="2020-09-30T02:23:13.248" v="41" actId="20577"/>
        <pc:sldMkLst>
          <pc:docMk/>
          <pc:sldMk cId="0" sldId="256"/>
        </pc:sldMkLst>
        <pc:spChg chg="mod">
          <ac:chgData name="Chen Lucien" userId="63070bf2cf137cd2" providerId="LiveId" clId="{82E3B27B-E410-4856-A25D-0302B1051183}" dt="2020-09-30T02:23:13.248" v="41" actId="20577"/>
          <ac:spMkLst>
            <pc:docMk/>
            <pc:sldMk cId="0" sldId="256"/>
            <ac:spMk id="2050" creationId="{00000000-0000-0000-0000-000000000000}"/>
          </ac:spMkLst>
        </pc:spChg>
      </pc:sldChg>
      <pc:sldChg chg="addSp delSp modSp add del mod">
        <pc:chgData name="Chen Lucien" userId="63070bf2cf137cd2" providerId="LiveId" clId="{82E3B27B-E410-4856-A25D-0302B1051183}" dt="2020-10-09T07:01:51.355" v="8219" actId="108"/>
        <pc:sldMkLst>
          <pc:docMk/>
          <pc:sldMk cId="0" sldId="258"/>
        </pc:sldMkLst>
        <pc:spChg chg="del">
          <ac:chgData name="Chen Lucien" userId="63070bf2cf137cd2" providerId="LiveId" clId="{82E3B27B-E410-4856-A25D-0302B1051183}" dt="2020-10-05T01:19:56.495" v="56" actId="478"/>
          <ac:spMkLst>
            <pc:docMk/>
            <pc:sldMk cId="0" sldId="258"/>
            <ac:spMk id="2" creationId="{A92FF24E-F3AB-4CF3-BED0-7B18FA0AF236}"/>
          </ac:spMkLst>
        </pc:spChg>
        <pc:spChg chg="del">
          <ac:chgData name="Chen Lucien" userId="63070bf2cf137cd2" providerId="LiveId" clId="{82E3B27B-E410-4856-A25D-0302B1051183}" dt="2020-10-05T01:19:56.495" v="56" actId="478"/>
          <ac:spMkLst>
            <pc:docMk/>
            <pc:sldMk cId="0" sldId="258"/>
            <ac:spMk id="3" creationId="{2882FA03-C235-4DAE-9D7F-9A0CCD5EEEF8}"/>
          </ac:spMkLst>
        </pc:spChg>
        <pc:spChg chg="mod">
          <ac:chgData name="Chen Lucien" userId="63070bf2cf137cd2" providerId="LiveId" clId="{82E3B27B-E410-4856-A25D-0302B1051183}" dt="2020-10-05T01:34:50.398" v="706" actId="20577"/>
          <ac:spMkLst>
            <pc:docMk/>
            <pc:sldMk cId="0" sldId="258"/>
            <ac:spMk id="5" creationId="{A244A313-69ED-4C79-99AA-2DD15E80B142}"/>
          </ac:spMkLst>
        </pc:spChg>
        <pc:spChg chg="del">
          <ac:chgData name="Chen Lucien" userId="63070bf2cf137cd2" providerId="LiveId" clId="{82E3B27B-E410-4856-A25D-0302B1051183}" dt="2020-10-05T01:19:56.495" v="56" actId="478"/>
          <ac:spMkLst>
            <pc:docMk/>
            <pc:sldMk cId="0" sldId="258"/>
            <ac:spMk id="10" creationId="{A6FEF6D3-A54D-42C1-98D2-8F0B013993AD}"/>
          </ac:spMkLst>
        </pc:spChg>
        <pc:spChg chg="del">
          <ac:chgData name="Chen Lucien" userId="63070bf2cf137cd2" providerId="LiveId" clId="{82E3B27B-E410-4856-A25D-0302B1051183}" dt="2020-10-05T01:19:56.495" v="56" actId="478"/>
          <ac:spMkLst>
            <pc:docMk/>
            <pc:sldMk cId="0" sldId="258"/>
            <ac:spMk id="11" creationId="{5B1C8176-33F7-4E7E-9A41-2E9A0F9F6CC5}"/>
          </ac:spMkLst>
        </pc:spChg>
        <pc:spChg chg="del">
          <ac:chgData name="Chen Lucien" userId="63070bf2cf137cd2" providerId="LiveId" clId="{82E3B27B-E410-4856-A25D-0302B1051183}" dt="2020-10-05T01:19:56.495" v="56" actId="478"/>
          <ac:spMkLst>
            <pc:docMk/>
            <pc:sldMk cId="0" sldId="258"/>
            <ac:spMk id="12" creationId="{4A96D2F8-082D-4D9A-8E55-383E018FBD86}"/>
          </ac:spMkLst>
        </pc:spChg>
        <pc:spChg chg="add mod">
          <ac:chgData name="Chen Lucien" userId="63070bf2cf137cd2" providerId="LiveId" clId="{82E3B27B-E410-4856-A25D-0302B1051183}" dt="2020-10-05T01:20:57.859" v="81" actId="1076"/>
          <ac:spMkLst>
            <pc:docMk/>
            <pc:sldMk cId="0" sldId="258"/>
            <ac:spMk id="13" creationId="{C941B2F5-F894-4FB6-9CA5-C8C2BB8B78FB}"/>
          </ac:spMkLst>
        </pc:spChg>
        <pc:spChg chg="add mod">
          <ac:chgData name="Chen Lucien" userId="63070bf2cf137cd2" providerId="LiveId" clId="{82E3B27B-E410-4856-A25D-0302B1051183}" dt="2020-10-09T07:01:51.355" v="8219" actId="108"/>
          <ac:spMkLst>
            <pc:docMk/>
            <pc:sldMk cId="0" sldId="258"/>
            <ac:spMk id="15" creationId="{5BB87E0D-134B-414E-925E-064CC493E5D9}"/>
          </ac:spMkLst>
        </pc:spChg>
        <pc:spChg chg="add mod">
          <ac:chgData name="Chen Lucien" userId="63070bf2cf137cd2" providerId="LiveId" clId="{82E3B27B-E410-4856-A25D-0302B1051183}" dt="2020-10-05T01:21:42.836" v="153" actId="14100"/>
          <ac:spMkLst>
            <pc:docMk/>
            <pc:sldMk cId="0" sldId="258"/>
            <ac:spMk id="17" creationId="{09C8FDAD-D4AA-45AD-A802-50D3A83E5B8F}"/>
          </ac:spMkLst>
        </pc:spChg>
        <pc:spChg chg="add del">
          <ac:chgData name="Chen Lucien" userId="63070bf2cf137cd2" providerId="LiveId" clId="{82E3B27B-E410-4856-A25D-0302B1051183}" dt="2020-10-05T01:22:15.264" v="155" actId="22"/>
          <ac:spMkLst>
            <pc:docMk/>
            <pc:sldMk cId="0" sldId="258"/>
            <ac:spMk id="19" creationId="{708AD16E-A652-476D-BEDA-C5C8B45436DA}"/>
          </ac:spMkLst>
        </pc:spChg>
        <pc:spChg chg="add mod">
          <ac:chgData name="Chen Lucien" userId="63070bf2cf137cd2" providerId="LiveId" clId="{82E3B27B-E410-4856-A25D-0302B1051183}" dt="2020-10-05T01:33:01.779" v="647" actId="20577"/>
          <ac:spMkLst>
            <pc:docMk/>
            <pc:sldMk cId="0" sldId="258"/>
            <ac:spMk id="21" creationId="{F7AE30EA-14F8-42FE-B301-3B0342424DCA}"/>
          </ac:spMkLst>
        </pc:spChg>
        <pc:graphicFrameChg chg="del">
          <ac:chgData name="Chen Lucien" userId="63070bf2cf137cd2" providerId="LiveId" clId="{82E3B27B-E410-4856-A25D-0302B1051183}" dt="2020-10-05T01:19:56.495" v="56" actId="478"/>
          <ac:graphicFrameMkLst>
            <pc:docMk/>
            <pc:sldMk cId="0" sldId="258"/>
            <ac:graphicFrameMk id="6" creationId="{F4C2BD38-49B7-4D13-9C67-F704560FA2B7}"/>
          </ac:graphicFrameMkLst>
        </pc:graphicFrameChg>
        <pc:graphicFrameChg chg="del">
          <ac:chgData name="Chen Lucien" userId="63070bf2cf137cd2" providerId="LiveId" clId="{82E3B27B-E410-4856-A25D-0302B1051183}" dt="2020-10-05T01:19:56.495" v="56" actId="478"/>
          <ac:graphicFrameMkLst>
            <pc:docMk/>
            <pc:sldMk cId="0" sldId="258"/>
            <ac:graphicFrameMk id="7" creationId="{00201A9F-6634-4E2A-BAED-094467031F3C}"/>
          </ac:graphicFrameMkLst>
        </pc:graphicFrameChg>
        <pc:graphicFrameChg chg="del">
          <ac:chgData name="Chen Lucien" userId="63070bf2cf137cd2" providerId="LiveId" clId="{82E3B27B-E410-4856-A25D-0302B1051183}" dt="2020-10-05T01:19:56.495" v="56" actId="478"/>
          <ac:graphicFrameMkLst>
            <pc:docMk/>
            <pc:sldMk cId="0" sldId="258"/>
            <ac:graphicFrameMk id="8" creationId="{F00C319D-2E3E-41E7-BD96-6DC29B6BBC41}"/>
          </ac:graphicFrameMkLst>
        </pc:graphicFrameChg>
        <pc:picChg chg="add mod">
          <ac:chgData name="Chen Lucien" userId="63070bf2cf137cd2" providerId="LiveId" clId="{82E3B27B-E410-4856-A25D-0302B1051183}" dt="2020-10-05T01:20:20.450" v="61" actId="1076"/>
          <ac:picMkLst>
            <pc:docMk/>
            <pc:sldMk cId="0" sldId="258"/>
            <ac:picMk id="9" creationId="{EA3FDC95-D671-41C8-A6D5-2AA6B7D98AA6}"/>
          </ac:picMkLst>
        </pc:picChg>
      </pc:sldChg>
      <pc:sldChg chg="modSp mod">
        <pc:chgData name="Chen Lucien" userId="63070bf2cf137cd2" providerId="LiveId" clId="{82E3B27B-E410-4856-A25D-0302B1051183}" dt="2020-10-05T06:44:42.101" v="7400" actId="20577"/>
        <pc:sldMkLst>
          <pc:docMk/>
          <pc:sldMk cId="533340797" sldId="537"/>
        </pc:sldMkLst>
        <pc:spChg chg="mod">
          <ac:chgData name="Chen Lucien" userId="63070bf2cf137cd2" providerId="LiveId" clId="{82E3B27B-E410-4856-A25D-0302B1051183}" dt="2020-10-05T06:44:42.101" v="7400" actId="20577"/>
          <ac:spMkLst>
            <pc:docMk/>
            <pc:sldMk cId="533340797" sldId="537"/>
            <ac:spMk id="7" creationId="{221BC0DF-AAE0-4701-B026-EA2DF91B50E2}"/>
          </ac:spMkLst>
        </pc:spChg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479368863" sldId="538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3502143207" sldId="539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562371338" sldId="540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122342278" sldId="541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8883200" sldId="542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633944192" sldId="544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785605050" sldId="545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108560148" sldId="546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717331190" sldId="547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366855207" sldId="548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331520633" sldId="549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628907644" sldId="550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253795004" sldId="551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559836741" sldId="552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635123945" sldId="553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580263256" sldId="554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990884875" sldId="555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3203578042" sldId="556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90605843" sldId="557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309015332" sldId="558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8140128" sldId="559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809279034" sldId="560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889114751" sldId="561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487733046" sldId="562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488752061" sldId="563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575142527" sldId="564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242338750" sldId="565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486941432" sldId="566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534567629" sldId="567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872368579" sldId="568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473429518" sldId="569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97973008" sldId="570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3987781602" sldId="571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176656022" sldId="572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3236250782" sldId="573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3436862234" sldId="574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3475948639" sldId="575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4154701621" sldId="576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515187023" sldId="577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2989942954" sldId="578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465186811" sldId="579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4267345967" sldId="580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974461981" sldId="581"/>
        </pc:sldMkLst>
      </pc:sldChg>
      <pc:sldChg chg="del">
        <pc:chgData name="Chen Lucien" userId="63070bf2cf137cd2" providerId="LiveId" clId="{82E3B27B-E410-4856-A25D-0302B1051183}" dt="2020-09-30T02:22:54.330" v="0" actId="47"/>
        <pc:sldMkLst>
          <pc:docMk/>
          <pc:sldMk cId="1531798284" sldId="582"/>
        </pc:sldMkLst>
      </pc:sldChg>
      <pc:sldChg chg="ord">
        <pc:chgData name="Chen Lucien" userId="63070bf2cf137cd2" providerId="LiveId" clId="{82E3B27B-E410-4856-A25D-0302B1051183}" dt="2020-10-05T08:31:57.036" v="8215"/>
        <pc:sldMkLst>
          <pc:docMk/>
          <pc:sldMk cId="199553892" sldId="583"/>
        </pc:sldMkLst>
      </pc:sldChg>
      <pc:sldChg chg="addSp delSp modSp add mod">
        <pc:chgData name="Chen Lucien" userId="63070bf2cf137cd2" providerId="LiveId" clId="{82E3B27B-E410-4856-A25D-0302B1051183}" dt="2020-10-05T01:34:57.083" v="707"/>
        <pc:sldMkLst>
          <pc:docMk/>
          <pc:sldMk cId="3491311465" sldId="584"/>
        </pc:sldMkLst>
        <pc:spChg chg="add mod">
          <ac:chgData name="Chen Lucien" userId="63070bf2cf137cd2" providerId="LiveId" clId="{82E3B27B-E410-4856-A25D-0302B1051183}" dt="2020-10-05T01:23:24.548" v="230" actId="14100"/>
          <ac:spMkLst>
            <pc:docMk/>
            <pc:sldMk cId="3491311465" sldId="584"/>
            <ac:spMk id="2" creationId="{28E1DA94-D95F-4BCB-81AD-F782DE60E689}"/>
          </ac:spMkLst>
        </pc:spChg>
        <pc:spChg chg="mod">
          <ac:chgData name="Chen Lucien" userId="63070bf2cf137cd2" providerId="LiveId" clId="{82E3B27B-E410-4856-A25D-0302B1051183}" dt="2020-10-05T01:34:57.083" v="707"/>
          <ac:spMkLst>
            <pc:docMk/>
            <pc:sldMk cId="3491311465" sldId="584"/>
            <ac:spMk id="5" creationId="{A244A313-69ED-4C79-99AA-2DD15E80B142}"/>
          </ac:spMkLst>
        </pc:spChg>
        <pc:spChg chg="del">
          <ac:chgData name="Chen Lucien" userId="63070bf2cf137cd2" providerId="LiveId" clId="{82E3B27B-E410-4856-A25D-0302B1051183}" dt="2020-10-05T01:22:20.401" v="157" actId="478"/>
          <ac:spMkLst>
            <pc:docMk/>
            <pc:sldMk cId="3491311465" sldId="584"/>
            <ac:spMk id="13" creationId="{C941B2F5-F894-4FB6-9CA5-C8C2BB8B78FB}"/>
          </ac:spMkLst>
        </pc:spChg>
        <pc:spChg chg="del">
          <ac:chgData name="Chen Lucien" userId="63070bf2cf137cd2" providerId="LiveId" clId="{82E3B27B-E410-4856-A25D-0302B1051183}" dt="2020-10-05T01:22:20.401" v="157" actId="478"/>
          <ac:spMkLst>
            <pc:docMk/>
            <pc:sldMk cId="3491311465" sldId="584"/>
            <ac:spMk id="15" creationId="{5BB87E0D-134B-414E-925E-064CC493E5D9}"/>
          </ac:spMkLst>
        </pc:spChg>
        <pc:spChg chg="del">
          <ac:chgData name="Chen Lucien" userId="63070bf2cf137cd2" providerId="LiveId" clId="{82E3B27B-E410-4856-A25D-0302B1051183}" dt="2020-10-05T01:22:20.401" v="157" actId="478"/>
          <ac:spMkLst>
            <pc:docMk/>
            <pc:sldMk cId="3491311465" sldId="584"/>
            <ac:spMk id="17" creationId="{09C8FDAD-D4AA-45AD-A802-50D3A83E5B8F}"/>
          </ac:spMkLst>
        </pc:spChg>
        <pc:picChg chg="add del mod">
          <ac:chgData name="Chen Lucien" userId="63070bf2cf137cd2" providerId="LiveId" clId="{82E3B27B-E410-4856-A25D-0302B1051183}" dt="2020-10-05T01:24:31.567" v="252" actId="478"/>
          <ac:picMkLst>
            <pc:docMk/>
            <pc:sldMk cId="3491311465" sldId="584"/>
            <ac:picMk id="4" creationId="{2B8E67C0-E7F3-4CCF-BE77-AE2E348E977D}"/>
          </ac:picMkLst>
        </pc:picChg>
        <pc:picChg chg="add del mod">
          <ac:chgData name="Chen Lucien" userId="63070bf2cf137cd2" providerId="LiveId" clId="{82E3B27B-E410-4856-A25D-0302B1051183}" dt="2020-10-05T01:24:29.842" v="251" actId="478"/>
          <ac:picMkLst>
            <pc:docMk/>
            <pc:sldMk cId="3491311465" sldId="584"/>
            <ac:picMk id="8" creationId="{E52710CA-BD94-429A-BB43-C43DA6A5D453}"/>
          </ac:picMkLst>
        </pc:picChg>
        <pc:picChg chg="del">
          <ac:chgData name="Chen Lucien" userId="63070bf2cf137cd2" providerId="LiveId" clId="{82E3B27B-E410-4856-A25D-0302B1051183}" dt="2020-10-05T01:22:20.401" v="157" actId="478"/>
          <ac:picMkLst>
            <pc:docMk/>
            <pc:sldMk cId="3491311465" sldId="584"/>
            <ac:picMk id="9" creationId="{EA3FDC95-D671-41C8-A6D5-2AA6B7D98AA6}"/>
          </ac:picMkLst>
        </pc:picChg>
        <pc:picChg chg="add del mod">
          <ac:chgData name="Chen Lucien" userId="63070bf2cf137cd2" providerId="LiveId" clId="{82E3B27B-E410-4856-A25D-0302B1051183}" dt="2020-10-05T01:24:12.306" v="248" actId="478"/>
          <ac:picMkLst>
            <pc:docMk/>
            <pc:sldMk cId="3491311465" sldId="584"/>
            <ac:picMk id="11" creationId="{CCC35D1F-9A16-423A-A87A-FE5C2D656005}"/>
          </ac:picMkLst>
        </pc:picChg>
        <pc:picChg chg="add del mod">
          <ac:chgData name="Chen Lucien" userId="63070bf2cf137cd2" providerId="LiveId" clId="{82E3B27B-E410-4856-A25D-0302B1051183}" dt="2020-10-05T01:24:10.536" v="247" actId="478"/>
          <ac:picMkLst>
            <pc:docMk/>
            <pc:sldMk cId="3491311465" sldId="584"/>
            <ac:picMk id="14" creationId="{589FD012-2C74-4A24-89CF-DD74AA18EF6C}"/>
          </ac:picMkLst>
        </pc:picChg>
        <pc:picChg chg="add mod">
          <ac:chgData name="Chen Lucien" userId="63070bf2cf137cd2" providerId="LiveId" clId="{82E3B27B-E410-4856-A25D-0302B1051183}" dt="2020-10-05T01:27:50.203" v="311" actId="1076"/>
          <ac:picMkLst>
            <pc:docMk/>
            <pc:sldMk cId="3491311465" sldId="584"/>
            <ac:picMk id="18" creationId="{79E1BB2A-FE1A-4E99-B8B5-E2F05EF4C278}"/>
          </ac:picMkLst>
        </pc:picChg>
        <pc:picChg chg="add mod">
          <ac:chgData name="Chen Lucien" userId="63070bf2cf137cd2" providerId="LiveId" clId="{82E3B27B-E410-4856-A25D-0302B1051183}" dt="2020-10-05T01:24:49.082" v="257" actId="1076"/>
          <ac:picMkLst>
            <pc:docMk/>
            <pc:sldMk cId="3491311465" sldId="584"/>
            <ac:picMk id="20" creationId="{AB803F69-2D1E-488A-B054-83A39FDFBD7D}"/>
          </ac:picMkLst>
        </pc:picChg>
        <pc:picChg chg="add del">
          <ac:chgData name="Chen Lucien" userId="63070bf2cf137cd2" providerId="LiveId" clId="{82E3B27B-E410-4856-A25D-0302B1051183}" dt="2020-10-05T01:24:54.633" v="259" actId="478"/>
          <ac:picMkLst>
            <pc:docMk/>
            <pc:sldMk cId="3491311465" sldId="584"/>
            <ac:picMk id="22" creationId="{8A310941-058B-4A2C-A514-80889C677869}"/>
          </ac:picMkLst>
        </pc:picChg>
        <pc:picChg chg="add mod">
          <ac:chgData name="Chen Lucien" userId="63070bf2cf137cd2" providerId="LiveId" clId="{82E3B27B-E410-4856-A25D-0302B1051183}" dt="2020-10-05T01:25:13.979" v="264" actId="1076"/>
          <ac:picMkLst>
            <pc:docMk/>
            <pc:sldMk cId="3491311465" sldId="584"/>
            <ac:picMk id="24" creationId="{EA869AFB-FE39-4257-9877-74C2A0EB28F9}"/>
          </ac:picMkLst>
        </pc:picChg>
      </pc:sldChg>
      <pc:sldChg chg="addSp delSp modSp add mod">
        <pc:chgData name="Chen Lucien" userId="63070bf2cf137cd2" providerId="LiveId" clId="{82E3B27B-E410-4856-A25D-0302B1051183}" dt="2020-10-09T07:02:10.038" v="8225" actId="2711"/>
        <pc:sldMkLst>
          <pc:docMk/>
          <pc:sldMk cId="668164837" sldId="585"/>
        </pc:sldMkLst>
        <pc:spChg chg="mod">
          <ac:chgData name="Chen Lucien" userId="63070bf2cf137cd2" providerId="LiveId" clId="{82E3B27B-E410-4856-A25D-0302B1051183}" dt="2020-10-05T01:28:19.888" v="332" actId="20577"/>
          <ac:spMkLst>
            <pc:docMk/>
            <pc:sldMk cId="668164837" sldId="585"/>
            <ac:spMk id="2" creationId="{28E1DA94-D95F-4BCB-81AD-F782DE60E689}"/>
          </ac:spMkLst>
        </pc:spChg>
        <pc:spChg chg="mod">
          <ac:chgData name="Chen Lucien" userId="63070bf2cf137cd2" providerId="LiveId" clId="{82E3B27B-E410-4856-A25D-0302B1051183}" dt="2020-10-05T01:34:59.435" v="708"/>
          <ac:spMkLst>
            <pc:docMk/>
            <pc:sldMk cId="668164837" sldId="585"/>
            <ac:spMk id="5" creationId="{A244A313-69ED-4C79-99AA-2DD15E80B142}"/>
          </ac:spMkLst>
        </pc:spChg>
        <pc:spChg chg="add mod">
          <ac:chgData name="Chen Lucien" userId="63070bf2cf137cd2" providerId="LiveId" clId="{82E3B27B-E410-4856-A25D-0302B1051183}" dt="2020-10-09T07:02:10.038" v="8225" actId="2711"/>
          <ac:spMkLst>
            <pc:docMk/>
            <pc:sldMk cId="668164837" sldId="585"/>
            <ac:spMk id="6" creationId="{05235B30-78A6-4ABA-BDBB-EAE9EAB39F58}"/>
          </ac:spMkLst>
        </pc:spChg>
        <pc:spChg chg="add mod">
          <ac:chgData name="Chen Lucien" userId="63070bf2cf137cd2" providerId="LiveId" clId="{82E3B27B-E410-4856-A25D-0302B1051183}" dt="2020-10-05T01:32:25.732" v="610" actId="403"/>
          <ac:spMkLst>
            <pc:docMk/>
            <pc:sldMk cId="668164837" sldId="585"/>
            <ac:spMk id="7" creationId="{7CA30080-1531-4AB2-8114-5D4029D46DEC}"/>
          </ac:spMkLst>
        </pc:spChg>
        <pc:picChg chg="add mod">
          <ac:chgData name="Chen Lucien" userId="63070bf2cf137cd2" providerId="LiveId" clId="{82E3B27B-E410-4856-A25D-0302B1051183}" dt="2020-10-05T01:28:45.074" v="336" actId="1076"/>
          <ac:picMkLst>
            <pc:docMk/>
            <pc:sldMk cId="668164837" sldId="585"/>
            <ac:picMk id="4" creationId="{94B95A9D-D308-495A-A9B5-1922F38B4979}"/>
          </ac:picMkLst>
        </pc:picChg>
        <pc:picChg chg="del">
          <ac:chgData name="Chen Lucien" userId="63070bf2cf137cd2" providerId="LiveId" clId="{82E3B27B-E410-4856-A25D-0302B1051183}" dt="2020-10-05T01:28:37.492" v="333" actId="478"/>
          <ac:picMkLst>
            <pc:docMk/>
            <pc:sldMk cId="668164837" sldId="585"/>
            <ac:picMk id="18" creationId="{79E1BB2A-FE1A-4E99-B8B5-E2F05EF4C278}"/>
          </ac:picMkLst>
        </pc:picChg>
        <pc:picChg chg="del">
          <ac:chgData name="Chen Lucien" userId="63070bf2cf137cd2" providerId="LiveId" clId="{82E3B27B-E410-4856-A25D-0302B1051183}" dt="2020-10-05T01:28:37.492" v="333" actId="478"/>
          <ac:picMkLst>
            <pc:docMk/>
            <pc:sldMk cId="668164837" sldId="585"/>
            <ac:picMk id="20" creationId="{AB803F69-2D1E-488A-B054-83A39FDFBD7D}"/>
          </ac:picMkLst>
        </pc:picChg>
        <pc:picChg chg="del">
          <ac:chgData name="Chen Lucien" userId="63070bf2cf137cd2" providerId="LiveId" clId="{82E3B27B-E410-4856-A25D-0302B1051183}" dt="2020-10-05T01:28:37.492" v="333" actId="478"/>
          <ac:picMkLst>
            <pc:docMk/>
            <pc:sldMk cId="668164837" sldId="585"/>
            <ac:picMk id="24" creationId="{EA869AFB-FE39-4257-9877-74C2A0EB28F9}"/>
          </ac:picMkLst>
        </pc:picChg>
      </pc:sldChg>
      <pc:sldChg chg="addSp delSp modSp add mod">
        <pc:chgData name="Chen Lucien" userId="63070bf2cf137cd2" providerId="LiveId" clId="{82E3B27B-E410-4856-A25D-0302B1051183}" dt="2020-10-09T07:02:19.359" v="8227" actId="2711"/>
        <pc:sldMkLst>
          <pc:docMk/>
          <pc:sldMk cId="2573040007" sldId="586"/>
        </pc:sldMkLst>
        <pc:spChg chg="add mod">
          <ac:chgData name="Chen Lucien" userId="63070bf2cf137cd2" providerId="LiveId" clId="{82E3B27B-E410-4856-A25D-0302B1051183}" dt="2020-10-05T01:33:58.219" v="687" actId="14100"/>
          <ac:spMkLst>
            <pc:docMk/>
            <pc:sldMk cId="2573040007" sldId="586"/>
            <ac:spMk id="2" creationId="{97619298-8447-4BEB-AD92-13092FC244FE}"/>
          </ac:spMkLst>
        </pc:spChg>
        <pc:spChg chg="mod">
          <ac:chgData name="Chen Lucien" userId="63070bf2cf137cd2" providerId="LiveId" clId="{82E3B27B-E410-4856-A25D-0302B1051183}" dt="2020-10-05T01:35:02.416" v="709"/>
          <ac:spMkLst>
            <pc:docMk/>
            <pc:sldMk cId="2573040007" sldId="586"/>
            <ac:spMk id="5" creationId="{A244A313-69ED-4C79-99AA-2DD15E80B142}"/>
          </ac:spMkLst>
        </pc:spChg>
        <pc:spChg chg="mod">
          <ac:chgData name="Chen Lucien" userId="63070bf2cf137cd2" providerId="LiveId" clId="{82E3B27B-E410-4856-A25D-0302B1051183}" dt="2020-10-09T07:02:19.359" v="8227" actId="2711"/>
          <ac:spMkLst>
            <pc:docMk/>
            <pc:sldMk cId="2573040007" sldId="586"/>
            <ac:spMk id="15" creationId="{5BB87E0D-134B-414E-925E-064CC493E5D9}"/>
          </ac:spMkLst>
        </pc:spChg>
        <pc:picChg chg="add mod">
          <ac:chgData name="Chen Lucien" userId="63070bf2cf137cd2" providerId="LiveId" clId="{82E3B27B-E410-4856-A25D-0302B1051183}" dt="2020-10-05T01:34:00.346" v="688" actId="1076"/>
          <ac:picMkLst>
            <pc:docMk/>
            <pc:sldMk cId="2573040007" sldId="586"/>
            <ac:picMk id="4" creationId="{E818A8B8-AB75-4CB7-BC12-0D40286372F1}"/>
          </ac:picMkLst>
        </pc:picChg>
        <pc:picChg chg="add del">
          <ac:chgData name="Chen Lucien" userId="63070bf2cf137cd2" providerId="LiveId" clId="{82E3B27B-E410-4856-A25D-0302B1051183}" dt="2020-10-05T01:34:29.935" v="690" actId="22"/>
          <ac:picMkLst>
            <pc:docMk/>
            <pc:sldMk cId="2573040007" sldId="586"/>
            <ac:picMk id="7" creationId="{D8852EDA-4BC4-4155-9DE8-2F09DAC970A2}"/>
          </ac:picMkLst>
        </pc:picChg>
      </pc:sldChg>
      <pc:sldChg chg="addSp delSp modSp add mod">
        <pc:chgData name="Chen Lucien" userId="63070bf2cf137cd2" providerId="LiveId" clId="{82E3B27B-E410-4856-A25D-0302B1051183}" dt="2020-10-05T01:39:36.625" v="958" actId="20577"/>
        <pc:sldMkLst>
          <pc:docMk/>
          <pc:sldMk cId="1151936136" sldId="587"/>
        </pc:sldMkLst>
        <pc:spChg chg="del">
          <ac:chgData name="Chen Lucien" userId="63070bf2cf137cd2" providerId="LiveId" clId="{82E3B27B-E410-4856-A25D-0302B1051183}" dt="2020-10-05T01:36:52.142" v="771" actId="478"/>
          <ac:spMkLst>
            <pc:docMk/>
            <pc:sldMk cId="1151936136" sldId="587"/>
            <ac:spMk id="2" creationId="{97619298-8447-4BEB-AD92-13092FC244FE}"/>
          </ac:spMkLst>
        </pc:spChg>
        <pc:spChg chg="mod">
          <ac:chgData name="Chen Lucien" userId="63070bf2cf137cd2" providerId="LiveId" clId="{82E3B27B-E410-4856-A25D-0302B1051183}" dt="2020-10-05T01:35:05.243" v="710"/>
          <ac:spMkLst>
            <pc:docMk/>
            <pc:sldMk cId="1151936136" sldId="587"/>
            <ac:spMk id="5" creationId="{A244A313-69ED-4C79-99AA-2DD15E80B142}"/>
          </ac:spMkLst>
        </pc:spChg>
        <pc:spChg chg="add mod">
          <ac:chgData name="Chen Lucien" userId="63070bf2cf137cd2" providerId="LiveId" clId="{82E3B27B-E410-4856-A25D-0302B1051183}" dt="2020-10-05T01:38:25.986" v="830" actId="1076"/>
          <ac:spMkLst>
            <pc:docMk/>
            <pc:sldMk cId="1151936136" sldId="587"/>
            <ac:spMk id="10" creationId="{E8CCF512-34B6-47C1-9E13-2A39A2FB6AFE}"/>
          </ac:spMkLst>
        </pc:spChg>
        <pc:spChg chg="add mod">
          <ac:chgData name="Chen Lucien" userId="63070bf2cf137cd2" providerId="LiveId" clId="{82E3B27B-E410-4856-A25D-0302B1051183}" dt="2020-10-05T01:38:58.554" v="905" actId="1076"/>
          <ac:spMkLst>
            <pc:docMk/>
            <pc:sldMk cId="1151936136" sldId="587"/>
            <ac:spMk id="11" creationId="{65A37568-1886-4538-AE83-CCBE9F0F9BAC}"/>
          </ac:spMkLst>
        </pc:spChg>
        <pc:spChg chg="add mod">
          <ac:chgData name="Chen Lucien" userId="63070bf2cf137cd2" providerId="LiveId" clId="{82E3B27B-E410-4856-A25D-0302B1051183}" dt="2020-10-05T01:39:12.130" v="924" actId="1076"/>
          <ac:spMkLst>
            <pc:docMk/>
            <pc:sldMk cId="1151936136" sldId="587"/>
            <ac:spMk id="12" creationId="{4B9C02D0-46C7-4E58-993D-2CD6FADA1B67}"/>
          </ac:spMkLst>
        </pc:spChg>
        <pc:spChg chg="del">
          <ac:chgData name="Chen Lucien" userId="63070bf2cf137cd2" providerId="LiveId" clId="{82E3B27B-E410-4856-A25D-0302B1051183}" dt="2020-10-05T01:35:35.109" v="764" actId="478"/>
          <ac:spMkLst>
            <pc:docMk/>
            <pc:sldMk cId="1151936136" sldId="587"/>
            <ac:spMk id="13" creationId="{C941B2F5-F894-4FB6-9CA5-C8C2BB8B78FB}"/>
          </ac:spMkLst>
        </pc:spChg>
        <pc:spChg chg="del">
          <ac:chgData name="Chen Lucien" userId="63070bf2cf137cd2" providerId="LiveId" clId="{82E3B27B-E410-4856-A25D-0302B1051183}" dt="2020-10-05T01:35:35.109" v="764" actId="478"/>
          <ac:spMkLst>
            <pc:docMk/>
            <pc:sldMk cId="1151936136" sldId="587"/>
            <ac:spMk id="15" creationId="{5BB87E0D-134B-414E-925E-064CC493E5D9}"/>
          </ac:spMkLst>
        </pc:spChg>
        <pc:spChg chg="del">
          <ac:chgData name="Chen Lucien" userId="63070bf2cf137cd2" providerId="LiveId" clId="{82E3B27B-E410-4856-A25D-0302B1051183}" dt="2020-10-05T01:35:35.109" v="764" actId="478"/>
          <ac:spMkLst>
            <pc:docMk/>
            <pc:sldMk cId="1151936136" sldId="587"/>
            <ac:spMk id="17" creationId="{09C8FDAD-D4AA-45AD-A802-50D3A83E5B8F}"/>
          </ac:spMkLst>
        </pc:spChg>
        <pc:spChg chg="add del">
          <ac:chgData name="Chen Lucien" userId="63070bf2cf137cd2" providerId="LiveId" clId="{82E3B27B-E410-4856-A25D-0302B1051183}" dt="2020-10-05T01:39:14.107" v="926" actId="22"/>
          <ac:spMkLst>
            <pc:docMk/>
            <pc:sldMk cId="1151936136" sldId="587"/>
            <ac:spMk id="19" creationId="{A989FCED-4486-41D9-A658-B5970BDEA609}"/>
          </ac:spMkLst>
        </pc:spChg>
        <pc:spChg chg="mod">
          <ac:chgData name="Chen Lucien" userId="63070bf2cf137cd2" providerId="LiveId" clId="{82E3B27B-E410-4856-A25D-0302B1051183}" dt="2020-10-05T01:35:29.635" v="763" actId="20577"/>
          <ac:spMkLst>
            <pc:docMk/>
            <pc:sldMk cId="1151936136" sldId="587"/>
            <ac:spMk id="21" creationId="{F7AE30EA-14F8-42FE-B301-3B0342424DCA}"/>
          </ac:spMkLst>
        </pc:spChg>
        <pc:spChg chg="add mod">
          <ac:chgData name="Chen Lucien" userId="63070bf2cf137cd2" providerId="LiveId" clId="{82E3B27B-E410-4856-A25D-0302B1051183}" dt="2020-10-05T01:39:36.625" v="958" actId="20577"/>
          <ac:spMkLst>
            <pc:docMk/>
            <pc:sldMk cId="1151936136" sldId="587"/>
            <ac:spMk id="23" creationId="{C6A6722A-5513-4E15-987E-FD8D85EDD174}"/>
          </ac:spMkLst>
        </pc:spChg>
        <pc:picChg chg="del">
          <ac:chgData name="Chen Lucien" userId="63070bf2cf137cd2" providerId="LiveId" clId="{82E3B27B-E410-4856-A25D-0302B1051183}" dt="2020-10-05T01:36:52.142" v="771" actId="478"/>
          <ac:picMkLst>
            <pc:docMk/>
            <pc:sldMk cId="1151936136" sldId="587"/>
            <ac:picMk id="4" creationId="{E818A8B8-AB75-4CB7-BC12-0D40286372F1}"/>
          </ac:picMkLst>
        </pc:picChg>
        <pc:picChg chg="add mod">
          <ac:chgData name="Chen Lucien" userId="63070bf2cf137cd2" providerId="LiveId" clId="{82E3B27B-E410-4856-A25D-0302B1051183}" dt="2020-10-05T01:35:58.946" v="767" actId="1076"/>
          <ac:picMkLst>
            <pc:docMk/>
            <pc:sldMk cId="1151936136" sldId="587"/>
            <ac:picMk id="6" creationId="{1FDC408C-478F-4CE1-8D63-E23BCD231D1F}"/>
          </ac:picMkLst>
        </pc:picChg>
        <pc:picChg chg="add mod">
          <ac:chgData name="Chen Lucien" userId="63070bf2cf137cd2" providerId="LiveId" clId="{82E3B27B-E410-4856-A25D-0302B1051183}" dt="2020-10-05T01:36:49.970" v="770" actId="1076"/>
          <ac:picMkLst>
            <pc:docMk/>
            <pc:sldMk cId="1151936136" sldId="587"/>
            <ac:picMk id="8" creationId="{BA4ACF8B-265B-4545-9C30-D343C4225E06}"/>
          </ac:picMkLst>
        </pc:picChg>
        <pc:picChg chg="del">
          <ac:chgData name="Chen Lucien" userId="63070bf2cf137cd2" providerId="LiveId" clId="{82E3B27B-E410-4856-A25D-0302B1051183}" dt="2020-10-05T01:35:35.109" v="764" actId="478"/>
          <ac:picMkLst>
            <pc:docMk/>
            <pc:sldMk cId="1151936136" sldId="587"/>
            <ac:picMk id="9" creationId="{EA3FDC95-D671-41C8-A6D5-2AA6B7D98AA6}"/>
          </ac:picMkLst>
        </pc:picChg>
      </pc:sldChg>
      <pc:sldChg chg="addSp delSp modSp add mod">
        <pc:chgData name="Chen Lucien" userId="63070bf2cf137cd2" providerId="LiveId" clId="{82E3B27B-E410-4856-A25D-0302B1051183}" dt="2020-10-05T01:41:47.125" v="981" actId="1076"/>
        <pc:sldMkLst>
          <pc:docMk/>
          <pc:sldMk cId="4007182318" sldId="588"/>
        </pc:sldMkLst>
        <pc:spChg chg="del">
          <ac:chgData name="Chen Lucien" userId="63070bf2cf137cd2" providerId="LiveId" clId="{82E3B27B-E410-4856-A25D-0302B1051183}" dt="2020-10-05T01:41:22.735" v="975" actId="478"/>
          <ac:spMkLst>
            <pc:docMk/>
            <pc:sldMk cId="4007182318" sldId="588"/>
            <ac:spMk id="10" creationId="{E8CCF512-34B6-47C1-9E13-2A39A2FB6AFE}"/>
          </ac:spMkLst>
        </pc:spChg>
        <pc:spChg chg="del">
          <ac:chgData name="Chen Lucien" userId="63070bf2cf137cd2" providerId="LiveId" clId="{82E3B27B-E410-4856-A25D-0302B1051183}" dt="2020-10-05T01:41:22.735" v="975" actId="478"/>
          <ac:spMkLst>
            <pc:docMk/>
            <pc:sldMk cId="4007182318" sldId="588"/>
            <ac:spMk id="11" creationId="{65A37568-1886-4538-AE83-CCBE9F0F9BAC}"/>
          </ac:spMkLst>
        </pc:spChg>
        <pc:spChg chg="del">
          <ac:chgData name="Chen Lucien" userId="63070bf2cf137cd2" providerId="LiveId" clId="{82E3B27B-E410-4856-A25D-0302B1051183}" dt="2020-10-05T01:41:25.973" v="976" actId="478"/>
          <ac:spMkLst>
            <pc:docMk/>
            <pc:sldMk cId="4007182318" sldId="588"/>
            <ac:spMk id="12" creationId="{4B9C02D0-46C7-4E58-993D-2CD6FADA1B67}"/>
          </ac:spMkLst>
        </pc:spChg>
        <pc:spChg chg="mod">
          <ac:chgData name="Chen Lucien" userId="63070bf2cf137cd2" providerId="LiveId" clId="{82E3B27B-E410-4856-A25D-0302B1051183}" dt="2020-10-05T01:41:18.822" v="974" actId="20577"/>
          <ac:spMkLst>
            <pc:docMk/>
            <pc:sldMk cId="4007182318" sldId="588"/>
            <ac:spMk id="21" creationId="{F7AE30EA-14F8-42FE-B301-3B0342424DCA}"/>
          </ac:spMkLst>
        </pc:spChg>
        <pc:spChg chg="del">
          <ac:chgData name="Chen Lucien" userId="63070bf2cf137cd2" providerId="LiveId" clId="{82E3B27B-E410-4856-A25D-0302B1051183}" dt="2020-10-05T01:41:25.973" v="976" actId="478"/>
          <ac:spMkLst>
            <pc:docMk/>
            <pc:sldMk cId="4007182318" sldId="588"/>
            <ac:spMk id="23" creationId="{C6A6722A-5513-4E15-987E-FD8D85EDD174}"/>
          </ac:spMkLst>
        </pc:spChg>
        <pc:picChg chg="add mod">
          <ac:chgData name="Chen Lucien" userId="63070bf2cf137cd2" providerId="LiveId" clId="{82E3B27B-E410-4856-A25D-0302B1051183}" dt="2020-10-05T01:41:47.125" v="981" actId="1076"/>
          <ac:picMkLst>
            <pc:docMk/>
            <pc:sldMk cId="4007182318" sldId="588"/>
            <ac:picMk id="3" creationId="{484EB06F-BAFF-4095-9AFF-F52072F7525F}"/>
          </ac:picMkLst>
        </pc:picChg>
        <pc:picChg chg="del">
          <ac:chgData name="Chen Lucien" userId="63070bf2cf137cd2" providerId="LiveId" clId="{82E3B27B-E410-4856-A25D-0302B1051183}" dt="2020-10-05T01:41:22.735" v="975" actId="478"/>
          <ac:picMkLst>
            <pc:docMk/>
            <pc:sldMk cId="4007182318" sldId="588"/>
            <ac:picMk id="6" creationId="{1FDC408C-478F-4CE1-8D63-E23BCD231D1F}"/>
          </ac:picMkLst>
        </pc:picChg>
        <pc:picChg chg="del">
          <ac:chgData name="Chen Lucien" userId="63070bf2cf137cd2" providerId="LiveId" clId="{82E3B27B-E410-4856-A25D-0302B1051183}" dt="2020-10-05T01:41:22.735" v="975" actId="478"/>
          <ac:picMkLst>
            <pc:docMk/>
            <pc:sldMk cId="4007182318" sldId="588"/>
            <ac:picMk id="8" creationId="{BA4ACF8B-265B-4545-9C30-D343C4225E06}"/>
          </ac:picMkLst>
        </pc:picChg>
      </pc:sldChg>
      <pc:sldChg chg="addSp delSp modSp add mod">
        <pc:chgData name="Chen Lucien" userId="63070bf2cf137cd2" providerId="LiveId" clId="{82E3B27B-E410-4856-A25D-0302B1051183}" dt="2020-10-05T01:42:23.282" v="989" actId="1076"/>
        <pc:sldMkLst>
          <pc:docMk/>
          <pc:sldMk cId="2841191719" sldId="589"/>
        </pc:sldMkLst>
        <pc:spChg chg="mod">
          <ac:chgData name="Chen Lucien" userId="63070bf2cf137cd2" providerId="LiveId" clId="{82E3B27B-E410-4856-A25D-0302B1051183}" dt="2020-10-05T01:42:12.192" v="986" actId="20577"/>
          <ac:spMkLst>
            <pc:docMk/>
            <pc:sldMk cId="2841191719" sldId="589"/>
            <ac:spMk id="21" creationId="{F7AE30EA-14F8-42FE-B301-3B0342424DCA}"/>
          </ac:spMkLst>
        </pc:spChg>
        <pc:picChg chg="del">
          <ac:chgData name="Chen Lucien" userId="63070bf2cf137cd2" providerId="LiveId" clId="{82E3B27B-E410-4856-A25D-0302B1051183}" dt="2020-10-05T01:42:14.190" v="987" actId="478"/>
          <ac:picMkLst>
            <pc:docMk/>
            <pc:sldMk cId="2841191719" sldId="589"/>
            <ac:picMk id="3" creationId="{484EB06F-BAFF-4095-9AFF-F52072F7525F}"/>
          </ac:picMkLst>
        </pc:picChg>
        <pc:picChg chg="add mod">
          <ac:chgData name="Chen Lucien" userId="63070bf2cf137cd2" providerId="LiveId" clId="{82E3B27B-E410-4856-A25D-0302B1051183}" dt="2020-10-05T01:42:23.282" v="989" actId="1076"/>
          <ac:picMkLst>
            <pc:docMk/>
            <pc:sldMk cId="2841191719" sldId="589"/>
            <ac:picMk id="4" creationId="{C81E4799-A173-425E-8E5B-7B4E11E6C982}"/>
          </ac:picMkLst>
        </pc:picChg>
      </pc:sldChg>
      <pc:sldChg chg="addSp delSp modSp add mod">
        <pc:chgData name="Chen Lucien" userId="63070bf2cf137cd2" providerId="LiveId" clId="{82E3B27B-E410-4856-A25D-0302B1051183}" dt="2020-10-05T01:43:59.905" v="1072" actId="20577"/>
        <pc:sldMkLst>
          <pc:docMk/>
          <pc:sldMk cId="645536403" sldId="590"/>
        </pc:sldMkLst>
        <pc:spChg chg="add mod">
          <ac:chgData name="Chen Lucien" userId="63070bf2cf137cd2" providerId="LiveId" clId="{82E3B27B-E410-4856-A25D-0302B1051183}" dt="2020-10-05T01:43:59.905" v="1072" actId="20577"/>
          <ac:spMkLst>
            <pc:docMk/>
            <pc:sldMk cId="645536403" sldId="590"/>
            <ac:spMk id="6" creationId="{7A987F25-55A6-46B9-9C95-23E0A0EBA297}"/>
          </ac:spMkLst>
        </pc:spChg>
        <pc:spChg chg="mod">
          <ac:chgData name="Chen Lucien" userId="63070bf2cf137cd2" providerId="LiveId" clId="{82E3B27B-E410-4856-A25D-0302B1051183}" dt="2020-10-05T01:42:37.587" v="998" actId="20577"/>
          <ac:spMkLst>
            <pc:docMk/>
            <pc:sldMk cId="645536403" sldId="590"/>
            <ac:spMk id="21" creationId="{F7AE30EA-14F8-42FE-B301-3B0342424DCA}"/>
          </ac:spMkLst>
        </pc:spChg>
        <pc:picChg chg="add mod">
          <ac:chgData name="Chen Lucien" userId="63070bf2cf137cd2" providerId="LiveId" clId="{82E3B27B-E410-4856-A25D-0302B1051183}" dt="2020-10-05T01:43:36.953" v="1006" actId="1076"/>
          <ac:picMkLst>
            <pc:docMk/>
            <pc:sldMk cId="645536403" sldId="590"/>
            <ac:picMk id="3" creationId="{CFAC7D9E-D674-4191-B6FD-3034317AC564}"/>
          </ac:picMkLst>
        </pc:picChg>
        <pc:picChg chg="del">
          <ac:chgData name="Chen Lucien" userId="63070bf2cf137cd2" providerId="LiveId" clId="{82E3B27B-E410-4856-A25D-0302B1051183}" dt="2020-10-05T01:43:19.589" v="999" actId="478"/>
          <ac:picMkLst>
            <pc:docMk/>
            <pc:sldMk cId="645536403" sldId="590"/>
            <ac:picMk id="4" creationId="{C81E4799-A173-425E-8E5B-7B4E11E6C982}"/>
          </ac:picMkLst>
        </pc:picChg>
      </pc:sldChg>
      <pc:sldChg chg="addSp modSp add mod">
        <pc:chgData name="Chen Lucien" userId="63070bf2cf137cd2" providerId="LiveId" clId="{82E3B27B-E410-4856-A25D-0302B1051183}" dt="2020-10-05T01:45:27.426" v="1183" actId="1076"/>
        <pc:sldMkLst>
          <pc:docMk/>
          <pc:sldMk cId="3315018419" sldId="591"/>
        </pc:sldMkLst>
        <pc:spChg chg="add mod">
          <ac:chgData name="Chen Lucien" userId="63070bf2cf137cd2" providerId="LiveId" clId="{82E3B27B-E410-4856-A25D-0302B1051183}" dt="2020-10-05T01:45:27.426" v="1183" actId="1076"/>
          <ac:spMkLst>
            <pc:docMk/>
            <pc:sldMk cId="3315018419" sldId="591"/>
            <ac:spMk id="9" creationId="{CAD44A6C-B341-49DE-BC02-618062477B28}"/>
          </ac:spMkLst>
        </pc:spChg>
        <pc:picChg chg="add mod">
          <ac:chgData name="Chen Lucien" userId="63070bf2cf137cd2" providerId="LiveId" clId="{82E3B27B-E410-4856-A25D-0302B1051183}" dt="2020-10-05T01:44:22.555" v="1077" actId="1076"/>
          <ac:picMkLst>
            <pc:docMk/>
            <pc:sldMk cId="3315018419" sldId="591"/>
            <ac:picMk id="4" creationId="{3898B388-8AE7-42E4-881C-05F4CA336694}"/>
          </ac:picMkLst>
        </pc:picChg>
        <pc:picChg chg="add mod">
          <ac:chgData name="Chen Lucien" userId="63070bf2cf137cd2" providerId="LiveId" clId="{82E3B27B-E410-4856-A25D-0302B1051183}" dt="2020-10-05T01:44:39.898" v="1083" actId="1076"/>
          <ac:picMkLst>
            <pc:docMk/>
            <pc:sldMk cId="3315018419" sldId="591"/>
            <ac:picMk id="8" creationId="{964D36EB-CA60-4E7B-8E67-D98AF1BA5108}"/>
          </ac:picMkLst>
        </pc:picChg>
      </pc:sldChg>
      <pc:sldChg chg="addSp delSp modSp add mod">
        <pc:chgData name="Chen Lucien" userId="63070bf2cf137cd2" providerId="LiveId" clId="{82E3B27B-E410-4856-A25D-0302B1051183}" dt="2020-10-05T01:46:56.387" v="1214" actId="1076"/>
        <pc:sldMkLst>
          <pc:docMk/>
          <pc:sldMk cId="2664610352" sldId="592"/>
        </pc:sldMkLst>
        <pc:spChg chg="del">
          <ac:chgData name="Chen Lucien" userId="63070bf2cf137cd2" providerId="LiveId" clId="{82E3B27B-E410-4856-A25D-0302B1051183}" dt="2020-10-05T01:46:47.063" v="1212" actId="478"/>
          <ac:spMkLst>
            <pc:docMk/>
            <pc:sldMk cId="2664610352" sldId="592"/>
            <ac:spMk id="6" creationId="{7A987F25-55A6-46B9-9C95-23E0A0EBA297}"/>
          </ac:spMkLst>
        </pc:spChg>
        <pc:spChg chg="del">
          <ac:chgData name="Chen Lucien" userId="63070bf2cf137cd2" providerId="LiveId" clId="{82E3B27B-E410-4856-A25D-0302B1051183}" dt="2020-10-05T01:46:47.063" v="1212" actId="478"/>
          <ac:spMkLst>
            <pc:docMk/>
            <pc:sldMk cId="2664610352" sldId="592"/>
            <ac:spMk id="9" creationId="{CAD44A6C-B341-49DE-BC02-618062477B28}"/>
          </ac:spMkLst>
        </pc:spChg>
        <pc:spChg chg="mod">
          <ac:chgData name="Chen Lucien" userId="63070bf2cf137cd2" providerId="LiveId" clId="{82E3B27B-E410-4856-A25D-0302B1051183}" dt="2020-10-05T01:46:17.083" v="1211" actId="20577"/>
          <ac:spMkLst>
            <pc:docMk/>
            <pc:sldMk cId="2664610352" sldId="592"/>
            <ac:spMk id="21" creationId="{F7AE30EA-14F8-42FE-B301-3B0342424DCA}"/>
          </ac:spMkLst>
        </pc:spChg>
        <pc:picChg chg="del">
          <ac:chgData name="Chen Lucien" userId="63070bf2cf137cd2" providerId="LiveId" clId="{82E3B27B-E410-4856-A25D-0302B1051183}" dt="2020-10-05T01:46:47.063" v="1212" actId="478"/>
          <ac:picMkLst>
            <pc:docMk/>
            <pc:sldMk cId="2664610352" sldId="592"/>
            <ac:picMk id="3" creationId="{CFAC7D9E-D674-4191-B6FD-3034317AC564}"/>
          </ac:picMkLst>
        </pc:picChg>
        <pc:picChg chg="del">
          <ac:chgData name="Chen Lucien" userId="63070bf2cf137cd2" providerId="LiveId" clId="{82E3B27B-E410-4856-A25D-0302B1051183}" dt="2020-10-05T01:46:47.063" v="1212" actId="478"/>
          <ac:picMkLst>
            <pc:docMk/>
            <pc:sldMk cId="2664610352" sldId="592"/>
            <ac:picMk id="4" creationId="{3898B388-8AE7-42E4-881C-05F4CA336694}"/>
          </ac:picMkLst>
        </pc:picChg>
        <pc:picChg chg="add mod">
          <ac:chgData name="Chen Lucien" userId="63070bf2cf137cd2" providerId="LiveId" clId="{82E3B27B-E410-4856-A25D-0302B1051183}" dt="2020-10-05T01:46:56.387" v="1214" actId="1076"/>
          <ac:picMkLst>
            <pc:docMk/>
            <pc:sldMk cId="2664610352" sldId="592"/>
            <ac:picMk id="7" creationId="{E0327C0F-22C6-452B-95DB-879083780138}"/>
          </ac:picMkLst>
        </pc:picChg>
        <pc:picChg chg="del">
          <ac:chgData name="Chen Lucien" userId="63070bf2cf137cd2" providerId="LiveId" clId="{82E3B27B-E410-4856-A25D-0302B1051183}" dt="2020-10-05T01:46:47.063" v="1212" actId="478"/>
          <ac:picMkLst>
            <pc:docMk/>
            <pc:sldMk cId="2664610352" sldId="592"/>
            <ac:picMk id="8" creationId="{964D36EB-CA60-4E7B-8E67-D98AF1BA5108}"/>
          </ac:picMkLst>
        </pc:picChg>
      </pc:sldChg>
      <pc:sldChg chg="addSp delSp modSp add mod">
        <pc:chgData name="Chen Lucien" userId="63070bf2cf137cd2" providerId="LiveId" clId="{82E3B27B-E410-4856-A25D-0302B1051183}" dt="2020-10-09T07:02:49.004" v="8231" actId="2711"/>
        <pc:sldMkLst>
          <pc:docMk/>
          <pc:sldMk cId="3411685549" sldId="593"/>
        </pc:sldMkLst>
        <pc:spChg chg="add mod">
          <ac:chgData name="Chen Lucien" userId="63070bf2cf137cd2" providerId="LiveId" clId="{82E3B27B-E410-4856-A25D-0302B1051183}" dt="2020-10-09T07:02:44.571" v="8230" actId="2711"/>
          <ac:spMkLst>
            <pc:docMk/>
            <pc:sldMk cId="3411685549" sldId="593"/>
            <ac:spMk id="8" creationId="{412E1E2B-DCF1-4A98-87C1-1221D0C0C871}"/>
          </ac:spMkLst>
        </pc:spChg>
        <pc:spChg chg="add mod">
          <ac:chgData name="Chen Lucien" userId="63070bf2cf137cd2" providerId="LiveId" clId="{82E3B27B-E410-4856-A25D-0302B1051183}" dt="2020-10-09T07:02:49.004" v="8231" actId="2711"/>
          <ac:spMkLst>
            <pc:docMk/>
            <pc:sldMk cId="3411685549" sldId="593"/>
            <ac:spMk id="10" creationId="{D61CF40C-6E6C-4A0C-A853-E13F7A7F3F3D}"/>
          </ac:spMkLst>
        </pc:spChg>
        <pc:spChg chg="mod">
          <ac:chgData name="Chen Lucien" userId="63070bf2cf137cd2" providerId="LiveId" clId="{82E3B27B-E410-4856-A25D-0302B1051183}" dt="2020-10-09T07:02:34.750" v="8229" actId="2711"/>
          <ac:spMkLst>
            <pc:docMk/>
            <pc:sldMk cId="3411685549" sldId="593"/>
            <ac:spMk id="21" creationId="{F7AE30EA-14F8-42FE-B301-3B0342424DCA}"/>
          </ac:spMkLst>
        </pc:spChg>
        <pc:picChg chg="add mod">
          <ac:chgData name="Chen Lucien" userId="63070bf2cf137cd2" providerId="LiveId" clId="{82E3B27B-E410-4856-A25D-0302B1051183}" dt="2020-10-05T01:47:23.354" v="1220" actId="1076"/>
          <ac:picMkLst>
            <pc:docMk/>
            <pc:sldMk cId="3411685549" sldId="593"/>
            <ac:picMk id="3" creationId="{53A750F6-27B7-4814-A90D-1A4D91953156}"/>
          </ac:picMkLst>
        </pc:picChg>
        <pc:picChg chg="add mod">
          <ac:chgData name="Chen Lucien" userId="63070bf2cf137cd2" providerId="LiveId" clId="{82E3B27B-E410-4856-A25D-0302B1051183}" dt="2020-10-05T01:47:32.738" v="1223" actId="1076"/>
          <ac:picMkLst>
            <pc:docMk/>
            <pc:sldMk cId="3411685549" sldId="593"/>
            <ac:picMk id="6" creationId="{97B56323-8436-431A-A4B0-CDE6F309C3F3}"/>
          </ac:picMkLst>
        </pc:picChg>
        <pc:picChg chg="del">
          <ac:chgData name="Chen Lucien" userId="63070bf2cf137cd2" providerId="LiveId" clId="{82E3B27B-E410-4856-A25D-0302B1051183}" dt="2020-10-05T01:47:05.973" v="1216" actId="478"/>
          <ac:picMkLst>
            <pc:docMk/>
            <pc:sldMk cId="3411685549" sldId="593"/>
            <ac:picMk id="7" creationId="{E0327C0F-22C6-452B-95DB-879083780138}"/>
          </ac:picMkLst>
        </pc:picChg>
      </pc:sldChg>
      <pc:sldChg chg="addSp delSp modSp add mod">
        <pc:chgData name="Chen Lucien" userId="63070bf2cf137cd2" providerId="LiveId" clId="{82E3B27B-E410-4856-A25D-0302B1051183}" dt="2020-10-05T01:53:13.498" v="1467" actId="1076"/>
        <pc:sldMkLst>
          <pc:docMk/>
          <pc:sldMk cId="2700957536" sldId="594"/>
        </pc:sldMkLst>
        <pc:spChg chg="del">
          <ac:chgData name="Chen Lucien" userId="63070bf2cf137cd2" providerId="LiveId" clId="{82E3B27B-E410-4856-A25D-0302B1051183}" dt="2020-10-05T01:53:10.429" v="1465" actId="478"/>
          <ac:spMkLst>
            <pc:docMk/>
            <pc:sldMk cId="2700957536" sldId="594"/>
            <ac:spMk id="8" creationId="{412E1E2B-DCF1-4A98-87C1-1221D0C0C871}"/>
          </ac:spMkLst>
        </pc:spChg>
        <pc:spChg chg="del">
          <ac:chgData name="Chen Lucien" userId="63070bf2cf137cd2" providerId="LiveId" clId="{82E3B27B-E410-4856-A25D-0302B1051183}" dt="2020-10-05T01:53:10.429" v="1465" actId="478"/>
          <ac:spMkLst>
            <pc:docMk/>
            <pc:sldMk cId="2700957536" sldId="594"/>
            <ac:spMk id="10" creationId="{D61CF40C-6E6C-4A0C-A853-E13F7A7F3F3D}"/>
          </ac:spMkLst>
        </pc:spChg>
        <pc:spChg chg="mod">
          <ac:chgData name="Chen Lucien" userId="63070bf2cf137cd2" providerId="LiveId" clId="{82E3B27B-E410-4856-A25D-0302B1051183}" dt="2020-10-05T01:52:49.504" v="1464" actId="20577"/>
          <ac:spMkLst>
            <pc:docMk/>
            <pc:sldMk cId="2700957536" sldId="594"/>
            <ac:spMk id="21" creationId="{F7AE30EA-14F8-42FE-B301-3B0342424DCA}"/>
          </ac:spMkLst>
        </pc:spChg>
        <pc:picChg chg="del">
          <ac:chgData name="Chen Lucien" userId="63070bf2cf137cd2" providerId="LiveId" clId="{82E3B27B-E410-4856-A25D-0302B1051183}" dt="2020-10-05T01:53:10.429" v="1465" actId="478"/>
          <ac:picMkLst>
            <pc:docMk/>
            <pc:sldMk cId="2700957536" sldId="594"/>
            <ac:picMk id="3" creationId="{53A750F6-27B7-4814-A90D-1A4D91953156}"/>
          </ac:picMkLst>
        </pc:picChg>
        <pc:picChg chg="add mod">
          <ac:chgData name="Chen Lucien" userId="63070bf2cf137cd2" providerId="LiveId" clId="{82E3B27B-E410-4856-A25D-0302B1051183}" dt="2020-10-05T01:53:13.498" v="1467" actId="1076"/>
          <ac:picMkLst>
            <pc:docMk/>
            <pc:sldMk cId="2700957536" sldId="594"/>
            <ac:picMk id="4" creationId="{990442ED-04DC-42EB-A536-8753B4195187}"/>
          </ac:picMkLst>
        </pc:picChg>
        <pc:picChg chg="del">
          <ac:chgData name="Chen Lucien" userId="63070bf2cf137cd2" providerId="LiveId" clId="{82E3B27B-E410-4856-A25D-0302B1051183}" dt="2020-10-05T01:53:10.429" v="1465" actId="478"/>
          <ac:picMkLst>
            <pc:docMk/>
            <pc:sldMk cId="2700957536" sldId="594"/>
            <ac:picMk id="6" creationId="{97B56323-8436-431A-A4B0-CDE6F309C3F3}"/>
          </ac:picMkLst>
        </pc:picChg>
      </pc:sldChg>
      <pc:sldChg chg="addSp delSp modSp add mod">
        <pc:chgData name="Chen Lucien" userId="63070bf2cf137cd2" providerId="LiveId" clId="{82E3B27B-E410-4856-A25D-0302B1051183}" dt="2020-10-05T01:53:43.553" v="1482" actId="1076"/>
        <pc:sldMkLst>
          <pc:docMk/>
          <pc:sldMk cId="2999559517" sldId="595"/>
        </pc:sldMkLst>
        <pc:spChg chg="mod">
          <ac:chgData name="Chen Lucien" userId="63070bf2cf137cd2" providerId="LiveId" clId="{82E3B27B-E410-4856-A25D-0302B1051183}" dt="2020-10-05T01:53:32.455" v="1480" actId="20577"/>
          <ac:spMkLst>
            <pc:docMk/>
            <pc:sldMk cId="2999559517" sldId="595"/>
            <ac:spMk id="21" creationId="{F7AE30EA-14F8-42FE-B301-3B0342424DCA}"/>
          </ac:spMkLst>
        </pc:spChg>
        <pc:picChg chg="add mod">
          <ac:chgData name="Chen Lucien" userId="63070bf2cf137cd2" providerId="LiveId" clId="{82E3B27B-E410-4856-A25D-0302B1051183}" dt="2020-10-05T01:53:43.553" v="1482" actId="1076"/>
          <ac:picMkLst>
            <pc:docMk/>
            <pc:sldMk cId="2999559517" sldId="595"/>
            <ac:picMk id="3" creationId="{D3E229A4-52B0-4AC3-B08E-06913E1504D6}"/>
          </ac:picMkLst>
        </pc:picChg>
        <pc:picChg chg="del">
          <ac:chgData name="Chen Lucien" userId="63070bf2cf137cd2" providerId="LiveId" clId="{82E3B27B-E410-4856-A25D-0302B1051183}" dt="2020-10-05T01:53:28.271" v="1469" actId="478"/>
          <ac:picMkLst>
            <pc:docMk/>
            <pc:sldMk cId="2999559517" sldId="595"/>
            <ac:picMk id="4" creationId="{990442ED-04DC-42EB-A536-8753B4195187}"/>
          </ac:picMkLst>
        </pc:picChg>
      </pc:sldChg>
      <pc:sldChg chg="addSp delSp modSp add mod">
        <pc:chgData name="Chen Lucien" userId="63070bf2cf137cd2" providerId="LiveId" clId="{82E3B27B-E410-4856-A25D-0302B1051183}" dt="2020-10-09T07:02:58.543" v="8232" actId="2711"/>
        <pc:sldMkLst>
          <pc:docMk/>
          <pc:sldMk cId="2598751718" sldId="596"/>
        </pc:sldMkLst>
        <pc:spChg chg="mod">
          <ac:chgData name="Chen Lucien" userId="63070bf2cf137cd2" providerId="LiveId" clId="{82E3B27B-E410-4856-A25D-0302B1051183}" dt="2020-10-09T07:02:58.543" v="8232" actId="2711"/>
          <ac:spMkLst>
            <pc:docMk/>
            <pc:sldMk cId="2598751718" sldId="596"/>
            <ac:spMk id="21" creationId="{F7AE30EA-14F8-42FE-B301-3B0342424DCA}"/>
          </ac:spMkLst>
        </pc:spChg>
        <pc:picChg chg="del">
          <ac:chgData name="Chen Lucien" userId="63070bf2cf137cd2" providerId="LiveId" clId="{82E3B27B-E410-4856-A25D-0302B1051183}" dt="2020-10-05T01:54:05.993" v="1508" actId="478"/>
          <ac:picMkLst>
            <pc:docMk/>
            <pc:sldMk cId="2598751718" sldId="596"/>
            <ac:picMk id="3" creationId="{D3E229A4-52B0-4AC3-B08E-06913E1504D6}"/>
          </ac:picMkLst>
        </pc:picChg>
        <pc:picChg chg="add mod">
          <ac:chgData name="Chen Lucien" userId="63070bf2cf137cd2" providerId="LiveId" clId="{82E3B27B-E410-4856-A25D-0302B1051183}" dt="2020-10-05T01:54:19.482" v="1510" actId="1076"/>
          <ac:picMkLst>
            <pc:docMk/>
            <pc:sldMk cId="2598751718" sldId="596"/>
            <ac:picMk id="4" creationId="{EC1B9B4A-FE4B-45C3-B692-E463564ABFF6}"/>
          </ac:picMkLst>
        </pc:picChg>
      </pc:sldChg>
      <pc:sldChg chg="addSp delSp modSp add mod">
        <pc:chgData name="Chen Lucien" userId="63070bf2cf137cd2" providerId="LiveId" clId="{82E3B27B-E410-4856-A25D-0302B1051183}" dt="2020-10-09T07:03:04.581" v="8233" actId="2711"/>
        <pc:sldMkLst>
          <pc:docMk/>
          <pc:sldMk cId="3256251601" sldId="597"/>
        </pc:sldMkLst>
        <pc:spChg chg="add mod">
          <ac:chgData name="Chen Lucien" userId="63070bf2cf137cd2" providerId="LiveId" clId="{82E3B27B-E410-4856-A25D-0302B1051183}" dt="2020-10-05T01:56:42.044" v="1693" actId="404"/>
          <ac:spMkLst>
            <pc:docMk/>
            <pc:sldMk cId="3256251601" sldId="597"/>
            <ac:spMk id="10" creationId="{0AEA60D6-519F-4533-AC2B-622B03F29F9F}"/>
          </ac:spMkLst>
        </pc:spChg>
        <pc:spChg chg="add mod">
          <ac:chgData name="Chen Lucien" userId="63070bf2cf137cd2" providerId="LiveId" clId="{82E3B27B-E410-4856-A25D-0302B1051183}" dt="2020-10-05T01:57:28.010" v="1722" actId="1076"/>
          <ac:spMkLst>
            <pc:docMk/>
            <pc:sldMk cId="3256251601" sldId="597"/>
            <ac:spMk id="16" creationId="{A4ABB5C0-35A3-4C51-874C-64E083ABD033}"/>
          </ac:spMkLst>
        </pc:spChg>
        <pc:spChg chg="add mod">
          <ac:chgData name="Chen Lucien" userId="63070bf2cf137cd2" providerId="LiveId" clId="{82E3B27B-E410-4856-A25D-0302B1051183}" dt="2020-10-09T07:03:04.581" v="8233" actId="2711"/>
          <ac:spMkLst>
            <pc:docMk/>
            <pc:sldMk cId="3256251601" sldId="597"/>
            <ac:spMk id="18" creationId="{C1E35D93-B5A1-45A5-9AFB-AD0EBA6CA71E}"/>
          </ac:spMkLst>
        </pc:spChg>
        <pc:spChg chg="mod">
          <ac:chgData name="Chen Lucien" userId="63070bf2cf137cd2" providerId="LiveId" clId="{82E3B27B-E410-4856-A25D-0302B1051183}" dt="2020-10-05T01:55:05.013" v="1554" actId="20577"/>
          <ac:spMkLst>
            <pc:docMk/>
            <pc:sldMk cId="3256251601" sldId="597"/>
            <ac:spMk id="21" creationId="{F7AE30EA-14F8-42FE-B301-3B0342424DCA}"/>
          </ac:spMkLst>
        </pc:spChg>
        <pc:picChg chg="add mod">
          <ac:chgData name="Chen Lucien" userId="63070bf2cf137cd2" providerId="LiveId" clId="{82E3B27B-E410-4856-A25D-0302B1051183}" dt="2020-10-05T01:55:54.883" v="1571" actId="1076"/>
          <ac:picMkLst>
            <pc:docMk/>
            <pc:sldMk cId="3256251601" sldId="597"/>
            <ac:picMk id="3" creationId="{ADBA00FD-38BE-4C43-9D7B-29494F9245EC}"/>
          </ac:picMkLst>
        </pc:picChg>
        <pc:picChg chg="del">
          <ac:chgData name="Chen Lucien" userId="63070bf2cf137cd2" providerId="LiveId" clId="{82E3B27B-E410-4856-A25D-0302B1051183}" dt="2020-10-05T01:54:44.862" v="1512" actId="478"/>
          <ac:picMkLst>
            <pc:docMk/>
            <pc:sldMk cId="3256251601" sldId="597"/>
            <ac:picMk id="4" creationId="{EC1B9B4A-FE4B-45C3-B692-E463564ABFF6}"/>
          </ac:picMkLst>
        </pc:picChg>
        <pc:picChg chg="add mod">
          <ac:chgData name="Chen Lucien" userId="63070bf2cf137cd2" providerId="LiveId" clId="{82E3B27B-E410-4856-A25D-0302B1051183}" dt="2020-10-05T01:55:49.322" v="1569" actId="1076"/>
          <ac:picMkLst>
            <pc:docMk/>
            <pc:sldMk cId="3256251601" sldId="597"/>
            <ac:picMk id="7" creationId="{99EF4F1C-2392-4081-9F8E-B10C3D34FAA3}"/>
          </ac:picMkLst>
        </pc:picChg>
        <pc:picChg chg="add mod">
          <ac:chgData name="Chen Lucien" userId="63070bf2cf137cd2" providerId="LiveId" clId="{82E3B27B-E410-4856-A25D-0302B1051183}" dt="2020-10-05T01:55:43.121" v="1566" actId="1076"/>
          <ac:picMkLst>
            <pc:docMk/>
            <pc:sldMk cId="3256251601" sldId="597"/>
            <ac:picMk id="9" creationId="{5F311458-5922-438F-948B-BA719AC4D3CF}"/>
          </ac:picMkLst>
        </pc:picChg>
        <pc:picChg chg="add mod">
          <ac:chgData name="Chen Lucien" userId="63070bf2cf137cd2" providerId="LiveId" clId="{82E3B27B-E410-4856-A25D-0302B1051183}" dt="2020-10-05T01:57:07.137" v="1701" actId="1076"/>
          <ac:picMkLst>
            <pc:docMk/>
            <pc:sldMk cId="3256251601" sldId="597"/>
            <ac:picMk id="13" creationId="{AABF4956-51D2-48F7-9123-37B746286F5E}"/>
          </ac:picMkLst>
        </pc:picChg>
        <pc:picChg chg="add mod">
          <ac:chgData name="Chen Lucien" userId="63070bf2cf137cd2" providerId="LiveId" clId="{82E3B27B-E410-4856-A25D-0302B1051183}" dt="2020-10-05T01:57:08.210" v="1702" actId="1076"/>
          <ac:picMkLst>
            <pc:docMk/>
            <pc:sldMk cId="3256251601" sldId="597"/>
            <ac:picMk id="15" creationId="{1E40D125-C620-463F-B113-D358FC1895C0}"/>
          </ac:picMkLst>
        </pc:picChg>
      </pc:sldChg>
      <pc:sldChg chg="addSp delSp modSp add mod">
        <pc:chgData name="Chen Lucien" userId="63070bf2cf137cd2" providerId="LiveId" clId="{82E3B27B-E410-4856-A25D-0302B1051183}" dt="2020-10-05T02:00:17.274" v="1826" actId="22"/>
        <pc:sldMkLst>
          <pc:docMk/>
          <pc:sldMk cId="1358563668" sldId="598"/>
        </pc:sldMkLst>
        <pc:spChg chg="add del mod">
          <ac:chgData name="Chen Lucien" userId="63070bf2cf137cd2" providerId="LiveId" clId="{82E3B27B-E410-4856-A25D-0302B1051183}" dt="2020-10-05T01:59:11.214" v="1759" actId="478"/>
          <ac:spMkLst>
            <pc:docMk/>
            <pc:sldMk cId="1358563668" sldId="598"/>
            <ac:spMk id="2" creationId="{4D538606-EFD2-4D04-B5AA-D2DF0E10BB57}"/>
          </ac:spMkLst>
        </pc:spChg>
        <pc:spChg chg="add mod">
          <ac:chgData name="Chen Lucien" userId="63070bf2cf137cd2" providerId="LiveId" clId="{82E3B27B-E410-4856-A25D-0302B1051183}" dt="2020-10-05T01:59:19.709" v="1773" actId="20577"/>
          <ac:spMkLst>
            <pc:docMk/>
            <pc:sldMk cId="1358563668" sldId="598"/>
            <ac:spMk id="4" creationId="{9A27678B-95D6-41A2-9213-8D5367FB2EDF}"/>
          </ac:spMkLst>
        </pc:spChg>
        <pc:spChg chg="mod">
          <ac:chgData name="Chen Lucien" userId="63070bf2cf137cd2" providerId="LiveId" clId="{82E3B27B-E410-4856-A25D-0302B1051183}" dt="2020-10-05T01:58:05.513" v="1755" actId="20577"/>
          <ac:spMkLst>
            <pc:docMk/>
            <pc:sldMk cId="1358563668" sldId="598"/>
            <ac:spMk id="5" creationId="{A244A313-69ED-4C79-99AA-2DD15E80B142}"/>
          </ac:spMkLst>
        </pc:spChg>
        <pc:spChg chg="add mod">
          <ac:chgData name="Chen Lucien" userId="63070bf2cf137cd2" providerId="LiveId" clId="{82E3B27B-E410-4856-A25D-0302B1051183}" dt="2020-10-05T02:00:01.209" v="1820" actId="20577"/>
          <ac:spMkLst>
            <pc:docMk/>
            <pc:sldMk cId="1358563668" sldId="598"/>
            <ac:spMk id="6" creationId="{0789E4D4-66D3-43EE-90A1-E6C74F0B0F69}"/>
          </ac:spMkLst>
        </pc:spChg>
        <pc:spChg chg="del">
          <ac:chgData name="Chen Lucien" userId="63070bf2cf137cd2" providerId="LiveId" clId="{82E3B27B-E410-4856-A25D-0302B1051183}" dt="2020-10-05T01:58:10.209" v="1756" actId="478"/>
          <ac:spMkLst>
            <pc:docMk/>
            <pc:sldMk cId="1358563668" sldId="598"/>
            <ac:spMk id="10" creationId="{0AEA60D6-519F-4533-AC2B-622B03F29F9F}"/>
          </ac:spMkLst>
        </pc:spChg>
        <pc:spChg chg="del">
          <ac:chgData name="Chen Lucien" userId="63070bf2cf137cd2" providerId="LiveId" clId="{82E3B27B-E410-4856-A25D-0302B1051183}" dt="2020-10-05T01:58:10.209" v="1756" actId="478"/>
          <ac:spMkLst>
            <pc:docMk/>
            <pc:sldMk cId="1358563668" sldId="598"/>
            <ac:spMk id="16" creationId="{A4ABB5C0-35A3-4C51-874C-64E083ABD033}"/>
          </ac:spMkLst>
        </pc:spChg>
        <pc:spChg chg="del">
          <ac:chgData name="Chen Lucien" userId="63070bf2cf137cd2" providerId="LiveId" clId="{82E3B27B-E410-4856-A25D-0302B1051183}" dt="2020-10-05T01:58:10.209" v="1756" actId="478"/>
          <ac:spMkLst>
            <pc:docMk/>
            <pc:sldMk cId="1358563668" sldId="598"/>
            <ac:spMk id="18" creationId="{C1E35D93-B5A1-45A5-9AFB-AD0EBA6CA71E}"/>
          </ac:spMkLst>
        </pc:spChg>
        <pc:spChg chg="add del">
          <ac:chgData name="Chen Lucien" userId="63070bf2cf137cd2" providerId="LiveId" clId="{82E3B27B-E410-4856-A25D-0302B1051183}" dt="2020-10-05T02:00:17.274" v="1826" actId="22"/>
          <ac:spMkLst>
            <pc:docMk/>
            <pc:sldMk cId="1358563668" sldId="598"/>
            <ac:spMk id="19" creationId="{4623E1B7-4AF5-4116-9058-46C865B8F27D}"/>
          </ac:spMkLst>
        </pc:spChg>
        <pc:spChg chg="del">
          <ac:chgData name="Chen Lucien" userId="63070bf2cf137cd2" providerId="LiveId" clId="{82E3B27B-E410-4856-A25D-0302B1051183}" dt="2020-10-05T01:58:10.209" v="1756" actId="478"/>
          <ac:spMkLst>
            <pc:docMk/>
            <pc:sldMk cId="1358563668" sldId="598"/>
            <ac:spMk id="21" creationId="{F7AE30EA-14F8-42FE-B301-3B0342424DCA}"/>
          </ac:spMkLst>
        </pc:spChg>
        <pc:picChg chg="del">
          <ac:chgData name="Chen Lucien" userId="63070bf2cf137cd2" providerId="LiveId" clId="{82E3B27B-E410-4856-A25D-0302B1051183}" dt="2020-10-05T01:58:10.209" v="1756" actId="478"/>
          <ac:picMkLst>
            <pc:docMk/>
            <pc:sldMk cId="1358563668" sldId="598"/>
            <ac:picMk id="3" creationId="{ADBA00FD-38BE-4C43-9D7B-29494F9245EC}"/>
          </ac:picMkLst>
        </pc:picChg>
        <pc:picChg chg="del">
          <ac:chgData name="Chen Lucien" userId="63070bf2cf137cd2" providerId="LiveId" clId="{82E3B27B-E410-4856-A25D-0302B1051183}" dt="2020-10-05T01:58:10.209" v="1756" actId="478"/>
          <ac:picMkLst>
            <pc:docMk/>
            <pc:sldMk cId="1358563668" sldId="598"/>
            <ac:picMk id="7" creationId="{99EF4F1C-2392-4081-9F8E-B10C3D34FAA3}"/>
          </ac:picMkLst>
        </pc:picChg>
        <pc:picChg chg="del">
          <ac:chgData name="Chen Lucien" userId="63070bf2cf137cd2" providerId="LiveId" clId="{82E3B27B-E410-4856-A25D-0302B1051183}" dt="2020-10-05T01:58:10.209" v="1756" actId="478"/>
          <ac:picMkLst>
            <pc:docMk/>
            <pc:sldMk cId="1358563668" sldId="598"/>
            <ac:picMk id="9" creationId="{5F311458-5922-438F-948B-BA719AC4D3CF}"/>
          </ac:picMkLst>
        </pc:picChg>
        <pc:picChg chg="add mod">
          <ac:chgData name="Chen Lucien" userId="63070bf2cf137cd2" providerId="LiveId" clId="{82E3B27B-E410-4856-A25D-0302B1051183}" dt="2020-10-05T02:00:12.290" v="1824" actId="1076"/>
          <ac:picMkLst>
            <pc:docMk/>
            <pc:sldMk cId="1358563668" sldId="598"/>
            <ac:picMk id="11" creationId="{767AEC9E-9CBC-4A14-BF8E-B0FE5171D14E}"/>
          </ac:picMkLst>
        </pc:picChg>
        <pc:picChg chg="del">
          <ac:chgData name="Chen Lucien" userId="63070bf2cf137cd2" providerId="LiveId" clId="{82E3B27B-E410-4856-A25D-0302B1051183}" dt="2020-10-05T01:58:10.209" v="1756" actId="478"/>
          <ac:picMkLst>
            <pc:docMk/>
            <pc:sldMk cId="1358563668" sldId="598"/>
            <ac:picMk id="13" creationId="{AABF4956-51D2-48F7-9123-37B746286F5E}"/>
          </ac:picMkLst>
        </pc:picChg>
        <pc:picChg chg="del">
          <ac:chgData name="Chen Lucien" userId="63070bf2cf137cd2" providerId="LiveId" clId="{82E3B27B-E410-4856-A25D-0302B1051183}" dt="2020-10-05T01:58:10.209" v="1756" actId="478"/>
          <ac:picMkLst>
            <pc:docMk/>
            <pc:sldMk cId="1358563668" sldId="598"/>
            <ac:picMk id="15" creationId="{1E40D125-C620-463F-B113-D358FC1895C0}"/>
          </ac:picMkLst>
        </pc:picChg>
      </pc:sldChg>
      <pc:sldChg chg="addSp modSp add mod">
        <pc:chgData name="Chen Lucien" userId="63070bf2cf137cd2" providerId="LiveId" clId="{82E3B27B-E410-4856-A25D-0302B1051183}" dt="2020-10-05T02:01:50.842" v="1982" actId="1076"/>
        <pc:sldMkLst>
          <pc:docMk/>
          <pc:sldMk cId="644191425" sldId="599"/>
        </pc:sldMkLst>
        <pc:spChg chg="add mod">
          <ac:chgData name="Chen Lucien" userId="63070bf2cf137cd2" providerId="LiveId" clId="{82E3B27B-E410-4856-A25D-0302B1051183}" dt="2020-10-05T02:00:42.474" v="1854" actId="20577"/>
          <ac:spMkLst>
            <pc:docMk/>
            <pc:sldMk cId="644191425" sldId="599"/>
            <ac:spMk id="2" creationId="{AF2B8B67-42DD-40B4-BA1A-67966274F3E5}"/>
          </ac:spMkLst>
        </pc:spChg>
        <pc:spChg chg="add mod">
          <ac:chgData name="Chen Lucien" userId="63070bf2cf137cd2" providerId="LiveId" clId="{82E3B27B-E410-4856-A25D-0302B1051183}" dt="2020-10-05T02:01:50.842" v="1982" actId="1076"/>
          <ac:spMkLst>
            <pc:docMk/>
            <pc:sldMk cId="644191425" sldId="599"/>
            <ac:spMk id="12" creationId="{BFDA0284-F64D-411B-907C-CC163EB37DCA}"/>
          </ac:spMkLst>
        </pc:spChg>
        <pc:picChg chg="add mod">
          <ac:chgData name="Chen Lucien" userId="63070bf2cf137cd2" providerId="LiveId" clId="{82E3B27B-E410-4856-A25D-0302B1051183}" dt="2020-10-05T02:00:53.185" v="1857" actId="1076"/>
          <ac:picMkLst>
            <pc:docMk/>
            <pc:sldMk cId="644191425" sldId="599"/>
            <ac:picMk id="8" creationId="{F7409771-BBB4-4198-815B-FE181B864C64}"/>
          </ac:picMkLst>
        </pc:picChg>
        <pc:picChg chg="add mod">
          <ac:chgData name="Chen Lucien" userId="63070bf2cf137cd2" providerId="LiveId" clId="{82E3B27B-E410-4856-A25D-0302B1051183}" dt="2020-10-05T02:01:04.889" v="1860" actId="1076"/>
          <ac:picMkLst>
            <pc:docMk/>
            <pc:sldMk cId="644191425" sldId="599"/>
            <ac:picMk id="10" creationId="{A808176F-54BD-4282-9E69-50ABAA11EECA}"/>
          </ac:picMkLst>
        </pc:picChg>
      </pc:sldChg>
      <pc:sldChg chg="addSp modSp add mod">
        <pc:chgData name="Chen Lucien" userId="63070bf2cf137cd2" providerId="LiveId" clId="{82E3B27B-E410-4856-A25D-0302B1051183}" dt="2020-10-05T02:03:10.498" v="2164" actId="20577"/>
        <pc:sldMkLst>
          <pc:docMk/>
          <pc:sldMk cId="1988232388" sldId="600"/>
        </pc:sldMkLst>
        <pc:spChg chg="add mod">
          <ac:chgData name="Chen Lucien" userId="63070bf2cf137cd2" providerId="LiveId" clId="{82E3B27B-E410-4856-A25D-0302B1051183}" dt="2020-10-05T02:03:10.498" v="2164" actId="20577"/>
          <ac:spMkLst>
            <pc:docMk/>
            <pc:sldMk cId="1988232388" sldId="600"/>
            <ac:spMk id="3" creationId="{B1B1837E-C93D-4663-B391-39FEC9E9AC44}"/>
          </ac:spMkLst>
        </pc:spChg>
      </pc:sldChg>
      <pc:sldChg chg="addSp delSp modSp add mod">
        <pc:chgData name="Chen Lucien" userId="63070bf2cf137cd2" providerId="LiveId" clId="{82E3B27B-E410-4856-A25D-0302B1051183}" dt="2020-10-05T02:03:56.186" v="2202" actId="1076"/>
        <pc:sldMkLst>
          <pc:docMk/>
          <pc:sldMk cId="2915250410" sldId="601"/>
        </pc:sldMkLst>
        <pc:spChg chg="mod">
          <ac:chgData name="Chen Lucien" userId="63070bf2cf137cd2" providerId="LiveId" clId="{82E3B27B-E410-4856-A25D-0302B1051183}" dt="2020-10-05T02:03:37.260" v="2195" actId="20577"/>
          <ac:spMkLst>
            <pc:docMk/>
            <pc:sldMk cId="2915250410" sldId="601"/>
            <ac:spMk id="2" creationId="{AF2B8B67-42DD-40B4-BA1A-67966274F3E5}"/>
          </ac:spMkLst>
        </pc:spChg>
        <pc:spChg chg="del">
          <ac:chgData name="Chen Lucien" userId="63070bf2cf137cd2" providerId="LiveId" clId="{82E3B27B-E410-4856-A25D-0302B1051183}" dt="2020-10-05T02:03:21.645" v="2166" actId="478"/>
          <ac:spMkLst>
            <pc:docMk/>
            <pc:sldMk cId="2915250410" sldId="601"/>
            <ac:spMk id="3" creationId="{B1B1837E-C93D-4663-B391-39FEC9E9AC44}"/>
          </ac:spMkLst>
        </pc:spChg>
        <pc:picChg chg="add mod">
          <ac:chgData name="Chen Lucien" userId="63070bf2cf137cd2" providerId="LiveId" clId="{82E3B27B-E410-4856-A25D-0302B1051183}" dt="2020-10-05T02:03:56.186" v="2202" actId="1076"/>
          <ac:picMkLst>
            <pc:docMk/>
            <pc:sldMk cId="2915250410" sldId="601"/>
            <ac:picMk id="9" creationId="{0B069194-F5D8-49FD-A256-BC3348F3B324}"/>
          </ac:picMkLst>
        </pc:picChg>
      </pc:sldChg>
      <pc:sldChg chg="addSp delSp modSp add mod">
        <pc:chgData name="Chen Lucien" userId="63070bf2cf137cd2" providerId="LiveId" clId="{82E3B27B-E410-4856-A25D-0302B1051183}" dt="2020-10-05T02:10:03.646" v="2367" actId="22"/>
        <pc:sldMkLst>
          <pc:docMk/>
          <pc:sldMk cId="4060008015" sldId="602"/>
        </pc:sldMkLst>
        <pc:spChg chg="del mod">
          <ac:chgData name="Chen Lucien" userId="63070bf2cf137cd2" providerId="LiveId" clId="{82E3B27B-E410-4856-A25D-0302B1051183}" dt="2020-10-05T02:10:03.292" v="2366" actId="478"/>
          <ac:spMkLst>
            <pc:docMk/>
            <pc:sldMk cId="4060008015" sldId="602"/>
            <ac:spMk id="2" creationId="{AF2B8B67-42DD-40B4-BA1A-67966274F3E5}"/>
          </ac:spMkLst>
        </pc:spChg>
        <pc:spChg chg="del">
          <ac:chgData name="Chen Lucien" userId="63070bf2cf137cd2" providerId="LiveId" clId="{82E3B27B-E410-4856-A25D-0302B1051183}" dt="2020-10-05T02:10:03.292" v="2366" actId="478"/>
          <ac:spMkLst>
            <pc:docMk/>
            <pc:sldMk cId="4060008015" sldId="602"/>
            <ac:spMk id="6" creationId="{0789E4D4-66D3-43EE-90A1-E6C74F0B0F69}"/>
          </ac:spMkLst>
        </pc:spChg>
        <pc:spChg chg="del">
          <ac:chgData name="Chen Lucien" userId="63070bf2cf137cd2" providerId="LiveId" clId="{82E3B27B-E410-4856-A25D-0302B1051183}" dt="2020-10-05T02:04:11.823" v="2205" actId="478"/>
          <ac:spMkLst>
            <pc:docMk/>
            <pc:sldMk cId="4060008015" sldId="602"/>
            <ac:spMk id="12" creationId="{BFDA0284-F64D-411B-907C-CC163EB37DCA}"/>
          </ac:spMkLst>
        </pc:spChg>
        <pc:spChg chg="add">
          <ac:chgData name="Chen Lucien" userId="63070bf2cf137cd2" providerId="LiveId" clId="{82E3B27B-E410-4856-A25D-0302B1051183}" dt="2020-10-05T02:10:03.646" v="2367" actId="22"/>
          <ac:spMkLst>
            <pc:docMk/>
            <pc:sldMk cId="4060008015" sldId="602"/>
            <ac:spMk id="14" creationId="{9A059301-69D1-4D98-82C8-6CFCDCD1D596}"/>
          </ac:spMkLst>
        </pc:spChg>
        <pc:spChg chg="add">
          <ac:chgData name="Chen Lucien" userId="63070bf2cf137cd2" providerId="LiveId" clId="{82E3B27B-E410-4856-A25D-0302B1051183}" dt="2020-10-05T02:10:03.646" v="2367" actId="22"/>
          <ac:spMkLst>
            <pc:docMk/>
            <pc:sldMk cId="4060008015" sldId="602"/>
            <ac:spMk id="18" creationId="{30AEC742-4456-48DF-8FF9-3CD7302D327D}"/>
          </ac:spMkLst>
        </pc:spChg>
        <pc:picChg chg="add mod">
          <ac:chgData name="Chen Lucien" userId="63070bf2cf137cd2" providerId="LiveId" clId="{82E3B27B-E410-4856-A25D-0302B1051183}" dt="2020-10-05T02:04:32.921" v="2211" actId="1076"/>
          <ac:picMkLst>
            <pc:docMk/>
            <pc:sldMk cId="4060008015" sldId="602"/>
            <ac:picMk id="7" creationId="{8743E8D2-4AC7-427A-9BD4-D912D5155DF8}"/>
          </ac:picMkLst>
        </pc:picChg>
        <pc:picChg chg="del">
          <ac:chgData name="Chen Lucien" userId="63070bf2cf137cd2" providerId="LiveId" clId="{82E3B27B-E410-4856-A25D-0302B1051183}" dt="2020-10-05T02:10:03.292" v="2366" actId="478"/>
          <ac:picMkLst>
            <pc:docMk/>
            <pc:sldMk cId="4060008015" sldId="602"/>
            <ac:picMk id="8" creationId="{F7409771-BBB4-4198-815B-FE181B864C64}"/>
          </ac:picMkLst>
        </pc:picChg>
        <pc:picChg chg="del">
          <ac:chgData name="Chen Lucien" userId="63070bf2cf137cd2" providerId="LiveId" clId="{82E3B27B-E410-4856-A25D-0302B1051183}" dt="2020-10-05T02:04:09.166" v="2204" actId="478"/>
          <ac:picMkLst>
            <pc:docMk/>
            <pc:sldMk cId="4060008015" sldId="602"/>
            <ac:picMk id="9" creationId="{0B069194-F5D8-49FD-A256-BC3348F3B324}"/>
          </ac:picMkLst>
        </pc:picChg>
        <pc:picChg chg="del">
          <ac:chgData name="Chen Lucien" userId="63070bf2cf137cd2" providerId="LiveId" clId="{82E3B27B-E410-4856-A25D-0302B1051183}" dt="2020-10-05T02:04:16.522" v="2207" actId="478"/>
          <ac:picMkLst>
            <pc:docMk/>
            <pc:sldMk cId="4060008015" sldId="602"/>
            <ac:picMk id="10" creationId="{A808176F-54BD-4282-9E69-50ABAA11EECA}"/>
          </ac:picMkLst>
        </pc:picChg>
        <pc:picChg chg="del mod modCrop">
          <ac:chgData name="Chen Lucien" userId="63070bf2cf137cd2" providerId="LiveId" clId="{82E3B27B-E410-4856-A25D-0302B1051183}" dt="2020-10-05T02:10:03.292" v="2366" actId="478"/>
          <ac:picMkLst>
            <pc:docMk/>
            <pc:sldMk cId="4060008015" sldId="602"/>
            <ac:picMk id="11" creationId="{767AEC9E-9CBC-4A14-BF8E-B0FE5171D14E}"/>
          </ac:picMkLst>
        </pc:picChg>
        <pc:picChg chg="add">
          <ac:chgData name="Chen Lucien" userId="63070bf2cf137cd2" providerId="LiveId" clId="{82E3B27B-E410-4856-A25D-0302B1051183}" dt="2020-10-05T02:10:03.646" v="2367" actId="22"/>
          <ac:picMkLst>
            <pc:docMk/>
            <pc:sldMk cId="4060008015" sldId="602"/>
            <ac:picMk id="16" creationId="{41CF7836-CB6B-4DAD-B49A-69FC352BC501}"/>
          </ac:picMkLst>
        </pc:picChg>
        <pc:picChg chg="add">
          <ac:chgData name="Chen Lucien" userId="63070bf2cf137cd2" providerId="LiveId" clId="{82E3B27B-E410-4856-A25D-0302B1051183}" dt="2020-10-05T02:10:03.646" v="2367" actId="22"/>
          <ac:picMkLst>
            <pc:docMk/>
            <pc:sldMk cId="4060008015" sldId="602"/>
            <ac:picMk id="20" creationId="{284D5A97-B12B-42EC-A8EA-4E842E6B1901}"/>
          </ac:picMkLst>
        </pc:picChg>
      </pc:sldChg>
      <pc:sldChg chg="addSp delSp modSp add mod">
        <pc:chgData name="Chen Lucien" userId="63070bf2cf137cd2" providerId="LiveId" clId="{82E3B27B-E410-4856-A25D-0302B1051183}" dt="2020-10-05T02:09:54.953" v="2365" actId="478"/>
        <pc:sldMkLst>
          <pc:docMk/>
          <pc:sldMk cId="2945056911" sldId="603"/>
        </pc:sldMkLst>
        <pc:spChg chg="del">
          <ac:chgData name="Chen Lucien" userId="63070bf2cf137cd2" providerId="LiveId" clId="{82E3B27B-E410-4856-A25D-0302B1051183}" dt="2020-10-05T02:09:49.409" v="2363" actId="478"/>
          <ac:spMkLst>
            <pc:docMk/>
            <pc:sldMk cId="2945056911" sldId="603"/>
            <ac:spMk id="2" creationId="{AF2B8B67-42DD-40B4-BA1A-67966274F3E5}"/>
          </ac:spMkLst>
        </pc:spChg>
        <pc:spChg chg="del">
          <ac:chgData name="Chen Lucien" userId="63070bf2cf137cd2" providerId="LiveId" clId="{82E3B27B-E410-4856-A25D-0302B1051183}" dt="2020-10-05T02:09:49.409" v="2363" actId="478"/>
          <ac:spMkLst>
            <pc:docMk/>
            <pc:sldMk cId="2945056911" sldId="603"/>
            <ac:spMk id="6" creationId="{0789E4D4-66D3-43EE-90A1-E6C74F0B0F69}"/>
          </ac:spMkLst>
        </pc:spChg>
        <pc:spChg chg="add mod">
          <ac:chgData name="Chen Lucien" userId="63070bf2cf137cd2" providerId="LiveId" clId="{82E3B27B-E410-4856-A25D-0302B1051183}" dt="2020-10-05T02:07:19.529" v="2328" actId="1076"/>
          <ac:spMkLst>
            <pc:docMk/>
            <pc:sldMk cId="2945056911" sldId="603"/>
            <ac:spMk id="10" creationId="{F926B3E1-3A00-4DF3-882B-C99A16949D26}"/>
          </ac:spMkLst>
        </pc:spChg>
        <pc:spChg chg="add">
          <ac:chgData name="Chen Lucien" userId="63070bf2cf137cd2" providerId="LiveId" clId="{82E3B27B-E410-4856-A25D-0302B1051183}" dt="2020-10-05T02:09:49.897" v="2364" actId="22"/>
          <ac:spMkLst>
            <pc:docMk/>
            <pc:sldMk cId="2945056911" sldId="603"/>
            <ac:spMk id="14" creationId="{611E1179-86CD-4DFB-BA07-311B2A18A8AA}"/>
          </ac:spMkLst>
        </pc:spChg>
        <pc:spChg chg="add">
          <ac:chgData name="Chen Lucien" userId="63070bf2cf137cd2" providerId="LiveId" clId="{82E3B27B-E410-4856-A25D-0302B1051183}" dt="2020-10-05T02:09:49.897" v="2364" actId="22"/>
          <ac:spMkLst>
            <pc:docMk/>
            <pc:sldMk cId="2945056911" sldId="603"/>
            <ac:spMk id="18" creationId="{F9153E85-8CE5-4AF3-B3E9-61F0FB6B7754}"/>
          </ac:spMkLst>
        </pc:spChg>
        <pc:spChg chg="add del">
          <ac:chgData name="Chen Lucien" userId="63070bf2cf137cd2" providerId="LiveId" clId="{82E3B27B-E410-4856-A25D-0302B1051183}" dt="2020-10-05T02:09:54.953" v="2365" actId="478"/>
          <ac:spMkLst>
            <pc:docMk/>
            <pc:sldMk cId="2945056911" sldId="603"/>
            <ac:spMk id="22" creationId="{AF366C5B-9EDD-4ED3-A209-C3686B42E39A}"/>
          </ac:spMkLst>
        </pc:spChg>
        <pc:picChg chg="del">
          <ac:chgData name="Chen Lucien" userId="63070bf2cf137cd2" providerId="LiveId" clId="{82E3B27B-E410-4856-A25D-0302B1051183}" dt="2020-10-05T02:04:49.248" v="2214" actId="478"/>
          <ac:picMkLst>
            <pc:docMk/>
            <pc:sldMk cId="2945056911" sldId="603"/>
            <ac:picMk id="7" creationId="{8743E8D2-4AC7-427A-9BD4-D912D5155DF8}"/>
          </ac:picMkLst>
        </pc:picChg>
        <pc:picChg chg="del">
          <ac:chgData name="Chen Lucien" userId="63070bf2cf137cd2" providerId="LiveId" clId="{82E3B27B-E410-4856-A25D-0302B1051183}" dt="2020-10-05T02:09:49.409" v="2363" actId="478"/>
          <ac:picMkLst>
            <pc:docMk/>
            <pc:sldMk cId="2945056911" sldId="603"/>
            <ac:picMk id="8" creationId="{F7409771-BBB4-4198-815B-FE181B864C64}"/>
          </ac:picMkLst>
        </pc:picChg>
        <pc:picChg chg="add mod">
          <ac:chgData name="Chen Lucien" userId="63070bf2cf137cd2" providerId="LiveId" clId="{82E3B27B-E410-4856-A25D-0302B1051183}" dt="2020-10-05T02:05:01.745" v="2218" actId="1076"/>
          <ac:picMkLst>
            <pc:docMk/>
            <pc:sldMk cId="2945056911" sldId="603"/>
            <ac:picMk id="9" creationId="{0E780B89-CFCB-4C40-9AE7-C4CF61BEEDEE}"/>
          </ac:picMkLst>
        </pc:picChg>
        <pc:picChg chg="del">
          <ac:chgData name="Chen Lucien" userId="63070bf2cf137cd2" providerId="LiveId" clId="{82E3B27B-E410-4856-A25D-0302B1051183}" dt="2020-10-05T02:09:49.409" v="2363" actId="478"/>
          <ac:picMkLst>
            <pc:docMk/>
            <pc:sldMk cId="2945056911" sldId="603"/>
            <ac:picMk id="11" creationId="{767AEC9E-9CBC-4A14-BF8E-B0FE5171D14E}"/>
          </ac:picMkLst>
        </pc:picChg>
        <pc:picChg chg="add">
          <ac:chgData name="Chen Lucien" userId="63070bf2cf137cd2" providerId="LiveId" clId="{82E3B27B-E410-4856-A25D-0302B1051183}" dt="2020-10-05T02:09:49.897" v="2364" actId="22"/>
          <ac:picMkLst>
            <pc:docMk/>
            <pc:sldMk cId="2945056911" sldId="603"/>
            <ac:picMk id="16" creationId="{1DA29A9A-A6BA-4FCA-A8A9-B615ACDAFB5C}"/>
          </ac:picMkLst>
        </pc:picChg>
        <pc:picChg chg="add">
          <ac:chgData name="Chen Lucien" userId="63070bf2cf137cd2" providerId="LiveId" clId="{82E3B27B-E410-4856-A25D-0302B1051183}" dt="2020-10-05T02:09:49.897" v="2364" actId="22"/>
          <ac:picMkLst>
            <pc:docMk/>
            <pc:sldMk cId="2945056911" sldId="603"/>
            <ac:picMk id="20" creationId="{54F7A680-A2D2-4F34-A050-2ADBD580A950}"/>
          </ac:picMkLst>
        </pc:picChg>
      </pc:sldChg>
      <pc:sldChg chg="addSp delSp modSp add mod">
        <pc:chgData name="Chen Lucien" userId="63070bf2cf137cd2" providerId="LiveId" clId="{82E3B27B-E410-4856-A25D-0302B1051183}" dt="2020-10-05T02:11:58.242" v="2520" actId="1076"/>
        <pc:sldMkLst>
          <pc:docMk/>
          <pc:sldMk cId="2803317304" sldId="604"/>
        </pc:sldMkLst>
        <pc:spChg chg="mod">
          <ac:chgData name="Chen Lucien" userId="63070bf2cf137cd2" providerId="LiveId" clId="{82E3B27B-E410-4856-A25D-0302B1051183}" dt="2020-10-05T02:09:39.702" v="2362" actId="1036"/>
          <ac:spMkLst>
            <pc:docMk/>
            <pc:sldMk cId="2803317304" sldId="604"/>
            <ac:spMk id="2" creationId="{AF2B8B67-42DD-40B4-BA1A-67966274F3E5}"/>
          </ac:spMkLst>
        </pc:spChg>
        <pc:spChg chg="del">
          <ac:chgData name="Chen Lucien" userId="63070bf2cf137cd2" providerId="LiveId" clId="{82E3B27B-E410-4856-A25D-0302B1051183}" dt="2020-10-05T02:07:29.381" v="2330" actId="478"/>
          <ac:spMkLst>
            <pc:docMk/>
            <pc:sldMk cId="2803317304" sldId="604"/>
            <ac:spMk id="10" creationId="{F926B3E1-3A00-4DF3-882B-C99A16949D26}"/>
          </ac:spMkLst>
        </pc:spChg>
        <pc:spChg chg="add mod ord">
          <ac:chgData name="Chen Lucien" userId="63070bf2cf137cd2" providerId="LiveId" clId="{82E3B27B-E410-4856-A25D-0302B1051183}" dt="2020-10-05T02:09:39.702" v="2362" actId="1036"/>
          <ac:spMkLst>
            <pc:docMk/>
            <pc:sldMk cId="2803317304" sldId="604"/>
            <ac:spMk id="12" creationId="{31CDC971-FCF0-450D-9AFF-FB9CDC8E8951}"/>
          </ac:spMkLst>
        </pc:spChg>
        <pc:spChg chg="add mod">
          <ac:chgData name="Chen Lucien" userId="63070bf2cf137cd2" providerId="LiveId" clId="{82E3B27B-E410-4856-A25D-0302B1051183}" dt="2020-10-05T02:11:42.346" v="2517" actId="207"/>
          <ac:spMkLst>
            <pc:docMk/>
            <pc:sldMk cId="2803317304" sldId="604"/>
            <ac:spMk id="14" creationId="{84050239-EFC7-4889-B657-23D079FBBFC7}"/>
          </ac:spMkLst>
        </pc:spChg>
        <pc:picChg chg="add del">
          <ac:chgData name="Chen Lucien" userId="63070bf2cf137cd2" providerId="LiveId" clId="{82E3B27B-E410-4856-A25D-0302B1051183}" dt="2020-10-05T02:07:59.445" v="2334" actId="22"/>
          <ac:picMkLst>
            <pc:docMk/>
            <pc:sldMk cId="2803317304" sldId="604"/>
            <ac:picMk id="7" creationId="{DE70961E-F4B4-4781-9654-101044A1B7D3}"/>
          </ac:picMkLst>
        </pc:picChg>
        <pc:picChg chg="add del mod">
          <ac:chgData name="Chen Lucien" userId="63070bf2cf137cd2" providerId="LiveId" clId="{82E3B27B-E410-4856-A25D-0302B1051183}" dt="2020-10-05T02:09:39.702" v="2362" actId="1036"/>
          <ac:picMkLst>
            <pc:docMk/>
            <pc:sldMk cId="2803317304" sldId="604"/>
            <ac:picMk id="8" creationId="{F7409771-BBB4-4198-815B-FE181B864C64}"/>
          </ac:picMkLst>
        </pc:picChg>
        <pc:picChg chg="del">
          <ac:chgData name="Chen Lucien" userId="63070bf2cf137cd2" providerId="LiveId" clId="{82E3B27B-E410-4856-A25D-0302B1051183}" dt="2020-10-05T02:07:29.381" v="2330" actId="478"/>
          <ac:picMkLst>
            <pc:docMk/>
            <pc:sldMk cId="2803317304" sldId="604"/>
            <ac:picMk id="9" creationId="{0E780B89-CFCB-4C40-9AE7-C4CF61BEEDEE}"/>
          </ac:picMkLst>
        </pc:picChg>
        <pc:picChg chg="add mod">
          <ac:chgData name="Chen Lucien" userId="63070bf2cf137cd2" providerId="LiveId" clId="{82E3B27B-E410-4856-A25D-0302B1051183}" dt="2020-10-05T02:11:04.433" v="2426" actId="1076"/>
          <ac:picMkLst>
            <pc:docMk/>
            <pc:sldMk cId="2803317304" sldId="604"/>
            <ac:picMk id="16" creationId="{C79E8A59-F4F9-479C-A421-C22CBDBB252D}"/>
          </ac:picMkLst>
        </pc:picChg>
        <pc:picChg chg="add mod">
          <ac:chgData name="Chen Lucien" userId="63070bf2cf137cd2" providerId="LiveId" clId="{82E3B27B-E410-4856-A25D-0302B1051183}" dt="2020-10-05T02:11:58.242" v="2520" actId="1076"/>
          <ac:picMkLst>
            <pc:docMk/>
            <pc:sldMk cId="2803317304" sldId="604"/>
            <ac:picMk id="18" creationId="{1873C104-E430-4F5B-A205-E86EAA0D29FF}"/>
          </ac:picMkLst>
        </pc:picChg>
      </pc:sldChg>
      <pc:sldChg chg="addSp modSp add mod">
        <pc:chgData name="Chen Lucien" userId="63070bf2cf137cd2" providerId="LiveId" clId="{82E3B27B-E410-4856-A25D-0302B1051183}" dt="2020-10-05T02:12:46.081" v="2586" actId="1076"/>
        <pc:sldMkLst>
          <pc:docMk/>
          <pc:sldMk cId="2776272685" sldId="605"/>
        </pc:sldMkLst>
        <pc:spChg chg="mod">
          <ac:chgData name="Chen Lucien" userId="63070bf2cf137cd2" providerId="LiveId" clId="{82E3B27B-E410-4856-A25D-0302B1051183}" dt="2020-10-05T02:12:30.448" v="2583" actId="20577"/>
          <ac:spMkLst>
            <pc:docMk/>
            <pc:sldMk cId="2776272685" sldId="605"/>
            <ac:spMk id="14" creationId="{84050239-EFC7-4889-B657-23D079FBBFC7}"/>
          </ac:spMkLst>
        </pc:spChg>
        <pc:picChg chg="add mod">
          <ac:chgData name="Chen Lucien" userId="63070bf2cf137cd2" providerId="LiveId" clId="{82E3B27B-E410-4856-A25D-0302B1051183}" dt="2020-10-05T02:12:46.081" v="2586" actId="1076"/>
          <ac:picMkLst>
            <pc:docMk/>
            <pc:sldMk cId="2776272685" sldId="605"/>
            <ac:picMk id="7" creationId="{A6073C8F-110E-4AAD-AEA3-49FEC8631B28}"/>
          </ac:picMkLst>
        </pc:picChg>
      </pc:sldChg>
      <pc:sldChg chg="addSp delSp modSp add mod">
        <pc:chgData name="Chen Lucien" userId="63070bf2cf137cd2" providerId="LiveId" clId="{82E3B27B-E410-4856-A25D-0302B1051183}" dt="2020-10-05T02:13:06.697" v="2603" actId="1076"/>
        <pc:sldMkLst>
          <pc:docMk/>
          <pc:sldMk cId="4086470079" sldId="606"/>
        </pc:sldMkLst>
        <pc:spChg chg="del">
          <ac:chgData name="Chen Lucien" userId="63070bf2cf137cd2" providerId="LiveId" clId="{82E3B27B-E410-4856-A25D-0302B1051183}" dt="2020-10-05T02:12:56.599" v="2601" actId="478"/>
          <ac:spMkLst>
            <pc:docMk/>
            <pc:sldMk cId="4086470079" sldId="606"/>
            <ac:spMk id="2" creationId="{AF2B8B67-42DD-40B4-BA1A-67966274F3E5}"/>
          </ac:spMkLst>
        </pc:spChg>
        <pc:spChg chg="mod">
          <ac:chgData name="Chen Lucien" userId="63070bf2cf137cd2" providerId="LiveId" clId="{82E3B27B-E410-4856-A25D-0302B1051183}" dt="2020-10-05T02:12:54.308" v="2600" actId="20577"/>
          <ac:spMkLst>
            <pc:docMk/>
            <pc:sldMk cId="4086470079" sldId="606"/>
            <ac:spMk id="4" creationId="{9A27678B-95D6-41A2-9213-8D5367FB2EDF}"/>
          </ac:spMkLst>
        </pc:spChg>
        <pc:spChg chg="del">
          <ac:chgData name="Chen Lucien" userId="63070bf2cf137cd2" providerId="LiveId" clId="{82E3B27B-E410-4856-A25D-0302B1051183}" dt="2020-10-05T02:12:56.599" v="2601" actId="478"/>
          <ac:spMkLst>
            <pc:docMk/>
            <pc:sldMk cId="4086470079" sldId="606"/>
            <ac:spMk id="6" creationId="{0789E4D4-66D3-43EE-90A1-E6C74F0B0F69}"/>
          </ac:spMkLst>
        </pc:spChg>
        <pc:spChg chg="del">
          <ac:chgData name="Chen Lucien" userId="63070bf2cf137cd2" providerId="LiveId" clId="{82E3B27B-E410-4856-A25D-0302B1051183}" dt="2020-10-05T02:12:56.599" v="2601" actId="478"/>
          <ac:spMkLst>
            <pc:docMk/>
            <pc:sldMk cId="4086470079" sldId="606"/>
            <ac:spMk id="12" creationId="{31CDC971-FCF0-450D-9AFF-FB9CDC8E8951}"/>
          </ac:spMkLst>
        </pc:spChg>
        <pc:spChg chg="del">
          <ac:chgData name="Chen Lucien" userId="63070bf2cf137cd2" providerId="LiveId" clId="{82E3B27B-E410-4856-A25D-0302B1051183}" dt="2020-10-05T02:12:56.599" v="2601" actId="478"/>
          <ac:spMkLst>
            <pc:docMk/>
            <pc:sldMk cId="4086470079" sldId="606"/>
            <ac:spMk id="14" creationId="{84050239-EFC7-4889-B657-23D079FBBFC7}"/>
          </ac:spMkLst>
        </pc:spChg>
        <pc:picChg chg="del">
          <ac:chgData name="Chen Lucien" userId="63070bf2cf137cd2" providerId="LiveId" clId="{82E3B27B-E410-4856-A25D-0302B1051183}" dt="2020-10-05T02:12:56.599" v="2601" actId="478"/>
          <ac:picMkLst>
            <pc:docMk/>
            <pc:sldMk cId="4086470079" sldId="606"/>
            <ac:picMk id="7" creationId="{A6073C8F-110E-4AAD-AEA3-49FEC8631B28}"/>
          </ac:picMkLst>
        </pc:picChg>
        <pc:picChg chg="del">
          <ac:chgData name="Chen Lucien" userId="63070bf2cf137cd2" providerId="LiveId" clId="{82E3B27B-E410-4856-A25D-0302B1051183}" dt="2020-10-05T02:12:56.599" v="2601" actId="478"/>
          <ac:picMkLst>
            <pc:docMk/>
            <pc:sldMk cId="4086470079" sldId="606"/>
            <ac:picMk id="8" creationId="{F7409771-BBB4-4198-815B-FE181B864C64}"/>
          </ac:picMkLst>
        </pc:picChg>
        <pc:picChg chg="add mod">
          <ac:chgData name="Chen Lucien" userId="63070bf2cf137cd2" providerId="LiveId" clId="{82E3B27B-E410-4856-A25D-0302B1051183}" dt="2020-10-05T02:13:06.697" v="2603" actId="1076"/>
          <ac:picMkLst>
            <pc:docMk/>
            <pc:sldMk cId="4086470079" sldId="606"/>
            <ac:picMk id="9" creationId="{924A4D01-E729-4654-90A7-26163069E2D1}"/>
          </ac:picMkLst>
        </pc:picChg>
        <pc:picChg chg="del">
          <ac:chgData name="Chen Lucien" userId="63070bf2cf137cd2" providerId="LiveId" clId="{82E3B27B-E410-4856-A25D-0302B1051183}" dt="2020-10-05T02:12:56.599" v="2601" actId="478"/>
          <ac:picMkLst>
            <pc:docMk/>
            <pc:sldMk cId="4086470079" sldId="606"/>
            <ac:picMk id="11" creationId="{767AEC9E-9CBC-4A14-BF8E-B0FE5171D14E}"/>
          </ac:picMkLst>
        </pc:picChg>
        <pc:picChg chg="del">
          <ac:chgData name="Chen Lucien" userId="63070bf2cf137cd2" providerId="LiveId" clId="{82E3B27B-E410-4856-A25D-0302B1051183}" dt="2020-10-05T02:12:56.599" v="2601" actId="478"/>
          <ac:picMkLst>
            <pc:docMk/>
            <pc:sldMk cId="4086470079" sldId="606"/>
            <ac:picMk id="16" creationId="{C79E8A59-F4F9-479C-A421-C22CBDBB252D}"/>
          </ac:picMkLst>
        </pc:picChg>
        <pc:picChg chg="del">
          <ac:chgData name="Chen Lucien" userId="63070bf2cf137cd2" providerId="LiveId" clId="{82E3B27B-E410-4856-A25D-0302B1051183}" dt="2020-10-05T02:12:56.599" v="2601" actId="478"/>
          <ac:picMkLst>
            <pc:docMk/>
            <pc:sldMk cId="4086470079" sldId="606"/>
            <ac:picMk id="18" creationId="{1873C104-E430-4F5B-A205-E86EAA0D29FF}"/>
          </ac:picMkLst>
        </pc:picChg>
      </pc:sldChg>
      <pc:sldChg chg="addSp modSp add mod">
        <pc:chgData name="Chen Lucien" userId="63070bf2cf137cd2" providerId="LiveId" clId="{82E3B27B-E410-4856-A25D-0302B1051183}" dt="2020-10-09T07:03:17.821" v="8234" actId="2711"/>
        <pc:sldMkLst>
          <pc:docMk/>
          <pc:sldMk cId="3402382036" sldId="607"/>
        </pc:sldMkLst>
        <pc:spChg chg="add mod">
          <ac:chgData name="Chen Lucien" userId="63070bf2cf137cd2" providerId="LiveId" clId="{82E3B27B-E410-4856-A25D-0302B1051183}" dt="2020-10-05T02:13:33.610" v="2608" actId="208"/>
          <ac:spMkLst>
            <pc:docMk/>
            <pc:sldMk cId="3402382036" sldId="607"/>
            <ac:spMk id="2" creationId="{7E44A6C3-0315-4497-9CA1-A33EE9E7D6D5}"/>
          </ac:spMkLst>
        </pc:spChg>
        <pc:spChg chg="add mod">
          <ac:chgData name="Chen Lucien" userId="63070bf2cf137cd2" providerId="LiveId" clId="{82E3B27B-E410-4856-A25D-0302B1051183}" dt="2020-10-09T07:03:17.821" v="8234" actId="2711"/>
          <ac:spMkLst>
            <pc:docMk/>
            <pc:sldMk cId="3402382036" sldId="607"/>
            <ac:spMk id="3" creationId="{433F797C-C3F2-4D64-8053-A2D25891D406}"/>
          </ac:spMkLst>
        </pc:spChg>
      </pc:sldChg>
      <pc:sldChg chg="addSp delSp modSp add mod">
        <pc:chgData name="Chen Lucien" userId="63070bf2cf137cd2" providerId="LiveId" clId="{82E3B27B-E410-4856-A25D-0302B1051183}" dt="2020-10-05T02:16:49.814" v="2783" actId="20577"/>
        <pc:sldMkLst>
          <pc:docMk/>
          <pc:sldMk cId="2824227018" sldId="608"/>
        </pc:sldMkLst>
        <pc:spChg chg="del">
          <ac:chgData name="Chen Lucien" userId="63070bf2cf137cd2" providerId="LiveId" clId="{82E3B27B-E410-4856-A25D-0302B1051183}" dt="2020-10-05T02:14:56.381" v="2671" actId="478"/>
          <ac:spMkLst>
            <pc:docMk/>
            <pc:sldMk cId="2824227018" sldId="608"/>
            <ac:spMk id="2" creationId="{7E44A6C3-0315-4497-9CA1-A33EE9E7D6D5}"/>
          </ac:spMkLst>
        </pc:spChg>
        <pc:spChg chg="del">
          <ac:chgData name="Chen Lucien" userId="63070bf2cf137cd2" providerId="LiveId" clId="{82E3B27B-E410-4856-A25D-0302B1051183}" dt="2020-10-05T02:15:10.610" v="2697" actId="478"/>
          <ac:spMkLst>
            <pc:docMk/>
            <pc:sldMk cId="2824227018" sldId="608"/>
            <ac:spMk id="3" creationId="{433F797C-C3F2-4D64-8053-A2D25891D406}"/>
          </ac:spMkLst>
        </pc:spChg>
        <pc:spChg chg="mod">
          <ac:chgData name="Chen Lucien" userId="63070bf2cf137cd2" providerId="LiveId" clId="{82E3B27B-E410-4856-A25D-0302B1051183}" dt="2020-10-05T02:15:08.121" v="2696" actId="20577"/>
          <ac:spMkLst>
            <pc:docMk/>
            <pc:sldMk cId="2824227018" sldId="608"/>
            <ac:spMk id="4" creationId="{9A27678B-95D6-41A2-9213-8D5367FB2EDF}"/>
          </ac:spMkLst>
        </pc:spChg>
        <pc:spChg chg="add mod">
          <ac:chgData name="Chen Lucien" userId="63070bf2cf137cd2" providerId="LiveId" clId="{82E3B27B-E410-4856-A25D-0302B1051183}" dt="2020-10-05T02:16:28.595" v="2765" actId="404"/>
          <ac:spMkLst>
            <pc:docMk/>
            <pc:sldMk cId="2824227018" sldId="608"/>
            <ac:spMk id="12" creationId="{829ADD87-CBD7-4E1C-8F3A-F452FD68F525}"/>
          </ac:spMkLst>
        </pc:spChg>
        <pc:spChg chg="add mod">
          <ac:chgData name="Chen Lucien" userId="63070bf2cf137cd2" providerId="LiveId" clId="{82E3B27B-E410-4856-A25D-0302B1051183}" dt="2020-10-05T02:16:49.814" v="2783" actId="20577"/>
          <ac:spMkLst>
            <pc:docMk/>
            <pc:sldMk cId="2824227018" sldId="608"/>
            <ac:spMk id="14" creationId="{29CE783F-06CF-40DC-B241-75EB7F2231C1}"/>
          </ac:spMkLst>
        </pc:spChg>
        <pc:picChg chg="add mod">
          <ac:chgData name="Chen Lucien" userId="63070bf2cf137cd2" providerId="LiveId" clId="{82E3B27B-E410-4856-A25D-0302B1051183}" dt="2020-10-05T02:15:30.121" v="2702" actId="1076"/>
          <ac:picMkLst>
            <pc:docMk/>
            <pc:sldMk cId="2824227018" sldId="608"/>
            <ac:picMk id="7" creationId="{C13085BE-A97D-4DEC-8065-592E9062F4BA}"/>
          </ac:picMkLst>
        </pc:picChg>
        <pc:picChg chg="del">
          <ac:chgData name="Chen Lucien" userId="63070bf2cf137cd2" providerId="LiveId" clId="{82E3B27B-E410-4856-A25D-0302B1051183}" dt="2020-10-05T02:14:56.381" v="2671" actId="478"/>
          <ac:picMkLst>
            <pc:docMk/>
            <pc:sldMk cId="2824227018" sldId="608"/>
            <ac:picMk id="9" creationId="{924A4D01-E729-4654-90A7-26163069E2D1}"/>
          </ac:picMkLst>
        </pc:picChg>
        <pc:picChg chg="add mod">
          <ac:chgData name="Chen Lucien" userId="63070bf2cf137cd2" providerId="LiveId" clId="{82E3B27B-E410-4856-A25D-0302B1051183}" dt="2020-10-05T02:15:41.913" v="2705" actId="1076"/>
          <ac:picMkLst>
            <pc:docMk/>
            <pc:sldMk cId="2824227018" sldId="608"/>
            <ac:picMk id="10" creationId="{B577B18E-1F07-4CDA-909D-2670BFFCDCD2}"/>
          </ac:picMkLst>
        </pc:picChg>
      </pc:sldChg>
      <pc:sldChg chg="addSp delSp modSp add mod">
        <pc:chgData name="Chen Lucien" userId="63070bf2cf137cd2" providerId="LiveId" clId="{82E3B27B-E410-4856-A25D-0302B1051183}" dt="2020-10-05T02:17:50.833" v="2839" actId="1076"/>
        <pc:sldMkLst>
          <pc:docMk/>
          <pc:sldMk cId="1345389404" sldId="609"/>
        </pc:sldMkLst>
        <pc:spChg chg="mod">
          <ac:chgData name="Chen Lucien" userId="63070bf2cf137cd2" providerId="LiveId" clId="{82E3B27B-E410-4856-A25D-0302B1051183}" dt="2020-10-05T02:17:25.833" v="2831" actId="14100"/>
          <ac:spMkLst>
            <pc:docMk/>
            <pc:sldMk cId="1345389404" sldId="609"/>
            <ac:spMk id="4" creationId="{9A27678B-95D6-41A2-9213-8D5367FB2EDF}"/>
          </ac:spMkLst>
        </pc:spChg>
        <pc:spChg chg="del">
          <ac:chgData name="Chen Lucien" userId="63070bf2cf137cd2" providerId="LiveId" clId="{82E3B27B-E410-4856-A25D-0302B1051183}" dt="2020-10-05T02:17:32.104" v="2832" actId="478"/>
          <ac:spMkLst>
            <pc:docMk/>
            <pc:sldMk cId="1345389404" sldId="609"/>
            <ac:spMk id="12" creationId="{829ADD87-CBD7-4E1C-8F3A-F452FD68F525}"/>
          </ac:spMkLst>
        </pc:spChg>
        <pc:spChg chg="del">
          <ac:chgData name="Chen Lucien" userId="63070bf2cf137cd2" providerId="LiveId" clId="{82E3B27B-E410-4856-A25D-0302B1051183}" dt="2020-10-05T02:17:32.104" v="2832" actId="478"/>
          <ac:spMkLst>
            <pc:docMk/>
            <pc:sldMk cId="1345389404" sldId="609"/>
            <ac:spMk id="14" creationId="{29CE783F-06CF-40DC-B241-75EB7F2231C1}"/>
          </ac:spMkLst>
        </pc:spChg>
        <pc:picChg chg="add mod">
          <ac:chgData name="Chen Lucien" userId="63070bf2cf137cd2" providerId="LiveId" clId="{82E3B27B-E410-4856-A25D-0302B1051183}" dt="2020-10-05T02:17:40.345" v="2835" actId="1076"/>
          <ac:picMkLst>
            <pc:docMk/>
            <pc:sldMk cId="1345389404" sldId="609"/>
            <ac:picMk id="3" creationId="{EB5A5AEF-742C-4F8A-A6C7-D3E44D40DF62}"/>
          </ac:picMkLst>
        </pc:picChg>
        <pc:picChg chg="del">
          <ac:chgData name="Chen Lucien" userId="63070bf2cf137cd2" providerId="LiveId" clId="{82E3B27B-E410-4856-A25D-0302B1051183}" dt="2020-10-05T02:17:32.104" v="2832" actId="478"/>
          <ac:picMkLst>
            <pc:docMk/>
            <pc:sldMk cId="1345389404" sldId="609"/>
            <ac:picMk id="7" creationId="{C13085BE-A97D-4DEC-8065-592E9062F4BA}"/>
          </ac:picMkLst>
        </pc:picChg>
        <pc:picChg chg="add mod">
          <ac:chgData name="Chen Lucien" userId="63070bf2cf137cd2" providerId="LiveId" clId="{82E3B27B-E410-4856-A25D-0302B1051183}" dt="2020-10-05T02:17:50.833" v="2839" actId="1076"/>
          <ac:picMkLst>
            <pc:docMk/>
            <pc:sldMk cId="1345389404" sldId="609"/>
            <ac:picMk id="8" creationId="{720BF694-04BF-463A-A5E6-3CE45FA00222}"/>
          </ac:picMkLst>
        </pc:picChg>
        <pc:picChg chg="del">
          <ac:chgData name="Chen Lucien" userId="63070bf2cf137cd2" providerId="LiveId" clId="{82E3B27B-E410-4856-A25D-0302B1051183}" dt="2020-10-05T02:17:32.104" v="2832" actId="478"/>
          <ac:picMkLst>
            <pc:docMk/>
            <pc:sldMk cId="1345389404" sldId="609"/>
            <ac:picMk id="10" creationId="{B577B18E-1F07-4CDA-909D-2670BFFCDCD2}"/>
          </ac:picMkLst>
        </pc:picChg>
      </pc:sldChg>
      <pc:sldChg chg="addSp delSp modSp add mod">
        <pc:chgData name="Chen Lucien" userId="63070bf2cf137cd2" providerId="LiveId" clId="{82E3B27B-E410-4856-A25D-0302B1051183}" dt="2020-10-05T02:19:29.498" v="2919" actId="207"/>
        <pc:sldMkLst>
          <pc:docMk/>
          <pc:sldMk cId="1201428079" sldId="610"/>
        </pc:sldMkLst>
        <pc:spChg chg="mod">
          <ac:chgData name="Chen Lucien" userId="63070bf2cf137cd2" providerId="LiveId" clId="{82E3B27B-E410-4856-A25D-0302B1051183}" dt="2020-10-05T02:18:27.723" v="2889" actId="20577"/>
          <ac:spMkLst>
            <pc:docMk/>
            <pc:sldMk cId="1201428079" sldId="610"/>
            <ac:spMk id="4" creationId="{9A27678B-95D6-41A2-9213-8D5367FB2EDF}"/>
          </ac:spMkLst>
        </pc:spChg>
        <pc:spChg chg="add mod">
          <ac:chgData name="Chen Lucien" userId="63070bf2cf137cd2" providerId="LiveId" clId="{82E3B27B-E410-4856-A25D-0302B1051183}" dt="2020-10-05T02:18:59.897" v="2898" actId="14100"/>
          <ac:spMkLst>
            <pc:docMk/>
            <pc:sldMk cId="1201428079" sldId="610"/>
            <ac:spMk id="7" creationId="{9AE78DE8-32BF-4877-AB78-6C1E2D199007}"/>
          </ac:spMkLst>
        </pc:spChg>
        <pc:spChg chg="add mod">
          <ac:chgData name="Chen Lucien" userId="63070bf2cf137cd2" providerId="LiveId" clId="{82E3B27B-E410-4856-A25D-0302B1051183}" dt="2020-10-05T02:19:29.498" v="2919" actId="207"/>
          <ac:spMkLst>
            <pc:docMk/>
            <pc:sldMk cId="1201428079" sldId="610"/>
            <ac:spMk id="11" creationId="{B2B82D14-5354-46A8-AEFF-2DE4EBD53A33}"/>
          </ac:spMkLst>
        </pc:spChg>
        <pc:picChg chg="del">
          <ac:chgData name="Chen Lucien" userId="63070bf2cf137cd2" providerId="LiveId" clId="{82E3B27B-E410-4856-A25D-0302B1051183}" dt="2020-10-05T02:18:30.058" v="2890" actId="478"/>
          <ac:picMkLst>
            <pc:docMk/>
            <pc:sldMk cId="1201428079" sldId="610"/>
            <ac:picMk id="3" creationId="{EB5A5AEF-742C-4F8A-A6C7-D3E44D40DF62}"/>
          </ac:picMkLst>
        </pc:picChg>
        <pc:picChg chg="add mod">
          <ac:chgData name="Chen Lucien" userId="63070bf2cf137cd2" providerId="LiveId" clId="{82E3B27B-E410-4856-A25D-0302B1051183}" dt="2020-10-05T02:18:46.210" v="2895" actId="1076"/>
          <ac:picMkLst>
            <pc:docMk/>
            <pc:sldMk cId="1201428079" sldId="610"/>
            <ac:picMk id="6" creationId="{6F80FDA6-F8BC-49ED-A578-D300C5EE5AC6}"/>
          </ac:picMkLst>
        </pc:picChg>
        <pc:picChg chg="del">
          <ac:chgData name="Chen Lucien" userId="63070bf2cf137cd2" providerId="LiveId" clId="{82E3B27B-E410-4856-A25D-0302B1051183}" dt="2020-10-05T02:18:30.058" v="2890" actId="478"/>
          <ac:picMkLst>
            <pc:docMk/>
            <pc:sldMk cId="1201428079" sldId="610"/>
            <ac:picMk id="8" creationId="{720BF694-04BF-463A-A5E6-3CE45FA00222}"/>
          </ac:picMkLst>
        </pc:picChg>
      </pc:sldChg>
      <pc:sldChg chg="addSp delSp modSp add mod">
        <pc:chgData name="Chen Lucien" userId="63070bf2cf137cd2" providerId="LiveId" clId="{82E3B27B-E410-4856-A25D-0302B1051183}" dt="2020-10-05T02:20:42.489" v="2994" actId="207"/>
        <pc:sldMkLst>
          <pc:docMk/>
          <pc:sldMk cId="720122580" sldId="611"/>
        </pc:sldMkLst>
        <pc:spChg chg="add mod">
          <ac:chgData name="Chen Lucien" userId="63070bf2cf137cd2" providerId="LiveId" clId="{82E3B27B-E410-4856-A25D-0302B1051183}" dt="2020-10-05T02:20:42.489" v="2994" actId="207"/>
          <ac:spMkLst>
            <pc:docMk/>
            <pc:sldMk cId="720122580" sldId="611"/>
            <ac:spMk id="3" creationId="{668150CC-61E3-4603-B47E-0FC764CDF6CC}"/>
          </ac:spMkLst>
        </pc:spChg>
        <pc:spChg chg="mod">
          <ac:chgData name="Chen Lucien" userId="63070bf2cf137cd2" providerId="LiveId" clId="{82E3B27B-E410-4856-A25D-0302B1051183}" dt="2020-10-05T02:19:39.432" v="2923" actId="14100"/>
          <ac:spMkLst>
            <pc:docMk/>
            <pc:sldMk cId="720122580" sldId="611"/>
            <ac:spMk id="7" creationId="{9AE78DE8-32BF-4877-AB78-6C1E2D199007}"/>
          </ac:spMkLst>
        </pc:spChg>
        <pc:spChg chg="add del mod">
          <ac:chgData name="Chen Lucien" userId="63070bf2cf137cd2" providerId="LiveId" clId="{82E3B27B-E410-4856-A25D-0302B1051183}" dt="2020-10-05T02:19:50.496" v="2927" actId="478"/>
          <ac:spMkLst>
            <pc:docMk/>
            <pc:sldMk cId="720122580" sldId="611"/>
            <ac:spMk id="8" creationId="{CB207349-C84B-4C42-A27F-C0FA8B103BA9}"/>
          </ac:spMkLst>
        </pc:spChg>
        <pc:spChg chg="mod">
          <ac:chgData name="Chen Lucien" userId="63070bf2cf137cd2" providerId="LiveId" clId="{82E3B27B-E410-4856-A25D-0302B1051183}" dt="2020-10-05T02:19:44.451" v="2924" actId="207"/>
          <ac:spMkLst>
            <pc:docMk/>
            <pc:sldMk cId="720122580" sldId="611"/>
            <ac:spMk id="11" creationId="{B2B82D14-5354-46A8-AEFF-2DE4EBD53A33}"/>
          </ac:spMkLst>
        </pc:spChg>
      </pc:sldChg>
      <pc:sldChg chg="add del">
        <pc:chgData name="Chen Lucien" userId="63070bf2cf137cd2" providerId="LiveId" clId="{82E3B27B-E410-4856-A25D-0302B1051183}" dt="2020-10-05T02:20:11.018" v="2949" actId="47"/>
        <pc:sldMkLst>
          <pc:docMk/>
          <pc:sldMk cId="899159489" sldId="612"/>
        </pc:sldMkLst>
      </pc:sldChg>
      <pc:sldChg chg="addSp modSp add mod">
        <pc:chgData name="Chen Lucien" userId="63070bf2cf137cd2" providerId="LiveId" clId="{82E3B27B-E410-4856-A25D-0302B1051183}" dt="2020-10-05T02:20:55.826" v="2997" actId="207"/>
        <pc:sldMkLst>
          <pc:docMk/>
          <pc:sldMk cId="2429781478" sldId="613"/>
        </pc:sldMkLst>
        <pc:spChg chg="add mod">
          <ac:chgData name="Chen Lucien" userId="63070bf2cf137cd2" providerId="LiveId" clId="{82E3B27B-E410-4856-A25D-0302B1051183}" dt="2020-10-05T02:20:55.826" v="2997" actId="207"/>
          <ac:spMkLst>
            <pc:docMk/>
            <pc:sldMk cId="2429781478" sldId="613"/>
            <ac:spMk id="2" creationId="{4219B57B-9B6D-4E77-BD3E-B80B3371EC84}"/>
          </ac:spMkLst>
        </pc:spChg>
        <pc:spChg chg="mod">
          <ac:chgData name="Chen Lucien" userId="63070bf2cf137cd2" providerId="LiveId" clId="{82E3B27B-E410-4856-A25D-0302B1051183}" dt="2020-10-05T02:20:53.017" v="2996" actId="14100"/>
          <ac:spMkLst>
            <pc:docMk/>
            <pc:sldMk cId="2429781478" sldId="613"/>
            <ac:spMk id="7" creationId="{9AE78DE8-32BF-4877-AB78-6C1E2D199007}"/>
          </ac:spMkLst>
        </pc:spChg>
      </pc:sldChg>
      <pc:sldChg chg="addSp modSp add mod">
        <pc:chgData name="Chen Lucien" userId="63070bf2cf137cd2" providerId="LiveId" clId="{82E3B27B-E410-4856-A25D-0302B1051183}" dt="2020-10-05T02:21:06.658" v="3000" actId="207"/>
        <pc:sldMkLst>
          <pc:docMk/>
          <pc:sldMk cId="4258691396" sldId="614"/>
        </pc:sldMkLst>
        <pc:spChg chg="mod">
          <ac:chgData name="Chen Lucien" userId="63070bf2cf137cd2" providerId="LiveId" clId="{82E3B27B-E410-4856-A25D-0302B1051183}" dt="2020-10-05T02:21:04.072" v="2999" actId="14100"/>
          <ac:spMkLst>
            <pc:docMk/>
            <pc:sldMk cId="4258691396" sldId="614"/>
            <ac:spMk id="7" creationId="{9AE78DE8-32BF-4877-AB78-6C1E2D199007}"/>
          </ac:spMkLst>
        </pc:spChg>
        <pc:spChg chg="add mod">
          <ac:chgData name="Chen Lucien" userId="63070bf2cf137cd2" providerId="LiveId" clId="{82E3B27B-E410-4856-A25D-0302B1051183}" dt="2020-10-05T02:21:06.658" v="3000" actId="207"/>
          <ac:spMkLst>
            <pc:docMk/>
            <pc:sldMk cId="4258691396" sldId="614"/>
            <ac:spMk id="8" creationId="{66947EE3-9E56-4008-9A65-CFB47A3AFE0C}"/>
          </ac:spMkLst>
        </pc:spChg>
      </pc:sldChg>
      <pc:sldChg chg="addSp delSp modSp add mod">
        <pc:chgData name="Chen Lucien" userId="63070bf2cf137cd2" providerId="LiveId" clId="{82E3B27B-E410-4856-A25D-0302B1051183}" dt="2020-10-05T02:22:31.520" v="3110" actId="20577"/>
        <pc:sldMkLst>
          <pc:docMk/>
          <pc:sldMk cId="288381206" sldId="615"/>
        </pc:sldMkLst>
        <pc:spChg chg="del">
          <ac:chgData name="Chen Lucien" userId="63070bf2cf137cd2" providerId="LiveId" clId="{82E3B27B-E410-4856-A25D-0302B1051183}" dt="2020-10-05T02:21:26.590" v="3002" actId="478"/>
          <ac:spMkLst>
            <pc:docMk/>
            <pc:sldMk cId="288381206" sldId="615"/>
            <ac:spMk id="2" creationId="{4219B57B-9B6D-4E77-BD3E-B80B3371EC84}"/>
          </ac:spMkLst>
        </pc:spChg>
        <pc:spChg chg="del">
          <ac:chgData name="Chen Lucien" userId="63070bf2cf137cd2" providerId="LiveId" clId="{82E3B27B-E410-4856-A25D-0302B1051183}" dt="2020-10-05T02:21:26.590" v="3002" actId="478"/>
          <ac:spMkLst>
            <pc:docMk/>
            <pc:sldMk cId="288381206" sldId="615"/>
            <ac:spMk id="3" creationId="{668150CC-61E3-4603-B47E-0FC764CDF6CC}"/>
          </ac:spMkLst>
        </pc:spChg>
        <pc:spChg chg="mod">
          <ac:chgData name="Chen Lucien" userId="63070bf2cf137cd2" providerId="LiveId" clId="{82E3B27B-E410-4856-A25D-0302B1051183}" dt="2020-10-05T02:21:48.194" v="3046" actId="20577"/>
          <ac:spMkLst>
            <pc:docMk/>
            <pc:sldMk cId="288381206" sldId="615"/>
            <ac:spMk id="4" creationId="{9A27678B-95D6-41A2-9213-8D5367FB2EDF}"/>
          </ac:spMkLst>
        </pc:spChg>
        <pc:spChg chg="del">
          <ac:chgData name="Chen Lucien" userId="63070bf2cf137cd2" providerId="LiveId" clId="{82E3B27B-E410-4856-A25D-0302B1051183}" dt="2020-10-05T02:21:26.590" v="3002" actId="478"/>
          <ac:spMkLst>
            <pc:docMk/>
            <pc:sldMk cId="288381206" sldId="615"/>
            <ac:spMk id="7" creationId="{9AE78DE8-32BF-4877-AB78-6C1E2D199007}"/>
          </ac:spMkLst>
        </pc:spChg>
        <pc:spChg chg="del">
          <ac:chgData name="Chen Lucien" userId="63070bf2cf137cd2" providerId="LiveId" clId="{82E3B27B-E410-4856-A25D-0302B1051183}" dt="2020-10-05T02:21:26.590" v="3002" actId="478"/>
          <ac:spMkLst>
            <pc:docMk/>
            <pc:sldMk cId="288381206" sldId="615"/>
            <ac:spMk id="8" creationId="{66947EE3-9E56-4008-9A65-CFB47A3AFE0C}"/>
          </ac:spMkLst>
        </pc:spChg>
        <pc:spChg chg="del">
          <ac:chgData name="Chen Lucien" userId="63070bf2cf137cd2" providerId="LiveId" clId="{82E3B27B-E410-4856-A25D-0302B1051183}" dt="2020-10-05T02:21:26.590" v="3002" actId="478"/>
          <ac:spMkLst>
            <pc:docMk/>
            <pc:sldMk cId="288381206" sldId="615"/>
            <ac:spMk id="11" creationId="{B2B82D14-5354-46A8-AEFF-2DE4EBD53A33}"/>
          </ac:spMkLst>
        </pc:spChg>
        <pc:spChg chg="add mod">
          <ac:chgData name="Chen Lucien" userId="63070bf2cf137cd2" providerId="LiveId" clId="{82E3B27B-E410-4856-A25D-0302B1051183}" dt="2020-10-05T02:22:31.520" v="3110" actId="20577"/>
          <ac:spMkLst>
            <pc:docMk/>
            <pc:sldMk cId="288381206" sldId="615"/>
            <ac:spMk id="13" creationId="{EC7142B8-462C-4E36-A68A-BA45952312DE}"/>
          </ac:spMkLst>
        </pc:spChg>
        <pc:picChg chg="del">
          <ac:chgData name="Chen Lucien" userId="63070bf2cf137cd2" providerId="LiveId" clId="{82E3B27B-E410-4856-A25D-0302B1051183}" dt="2020-10-05T02:21:26.590" v="3002" actId="478"/>
          <ac:picMkLst>
            <pc:docMk/>
            <pc:sldMk cId="288381206" sldId="615"/>
            <ac:picMk id="6" creationId="{6F80FDA6-F8BC-49ED-A578-D300C5EE5AC6}"/>
          </ac:picMkLst>
        </pc:picChg>
        <pc:picChg chg="add mod">
          <ac:chgData name="Chen Lucien" userId="63070bf2cf137cd2" providerId="LiveId" clId="{82E3B27B-E410-4856-A25D-0302B1051183}" dt="2020-10-05T02:22:02.410" v="3050" actId="1076"/>
          <ac:picMkLst>
            <pc:docMk/>
            <pc:sldMk cId="288381206" sldId="615"/>
            <ac:picMk id="10" creationId="{9A8A0AC8-6065-4CDE-A256-B270723A9E88}"/>
          </ac:picMkLst>
        </pc:picChg>
      </pc:sldChg>
      <pc:sldChg chg="addSp delSp modSp add mod">
        <pc:chgData name="Chen Lucien" userId="63070bf2cf137cd2" providerId="LiveId" clId="{82E3B27B-E410-4856-A25D-0302B1051183}" dt="2020-10-05T02:23:37.457" v="3146" actId="1076"/>
        <pc:sldMkLst>
          <pc:docMk/>
          <pc:sldMk cId="2946961845" sldId="616"/>
        </pc:sldMkLst>
        <pc:spChg chg="mod">
          <ac:chgData name="Chen Lucien" userId="63070bf2cf137cd2" providerId="LiveId" clId="{82E3B27B-E410-4856-A25D-0302B1051183}" dt="2020-10-05T02:23:12.185" v="3136" actId="20577"/>
          <ac:spMkLst>
            <pc:docMk/>
            <pc:sldMk cId="2946961845" sldId="616"/>
            <ac:spMk id="4" creationId="{9A27678B-95D6-41A2-9213-8D5367FB2EDF}"/>
          </ac:spMkLst>
        </pc:spChg>
        <pc:spChg chg="del">
          <ac:chgData name="Chen Lucien" userId="63070bf2cf137cd2" providerId="LiveId" clId="{82E3B27B-E410-4856-A25D-0302B1051183}" dt="2020-10-05T02:23:24.238" v="3140" actId="478"/>
          <ac:spMkLst>
            <pc:docMk/>
            <pc:sldMk cId="2946961845" sldId="616"/>
            <ac:spMk id="13" creationId="{EC7142B8-462C-4E36-A68A-BA45952312DE}"/>
          </ac:spMkLst>
        </pc:spChg>
        <pc:picChg chg="add mod">
          <ac:chgData name="Chen Lucien" userId="63070bf2cf137cd2" providerId="LiveId" clId="{82E3B27B-E410-4856-A25D-0302B1051183}" dt="2020-10-05T02:23:20.953" v="3139" actId="1076"/>
          <ac:picMkLst>
            <pc:docMk/>
            <pc:sldMk cId="2946961845" sldId="616"/>
            <ac:picMk id="3" creationId="{CE2265B9-35CC-4322-8F2A-B4ADDBF94977}"/>
          </ac:picMkLst>
        </pc:picChg>
        <pc:picChg chg="add mod">
          <ac:chgData name="Chen Lucien" userId="63070bf2cf137cd2" providerId="LiveId" clId="{82E3B27B-E410-4856-A25D-0302B1051183}" dt="2020-10-05T02:23:37.457" v="3146" actId="1076"/>
          <ac:picMkLst>
            <pc:docMk/>
            <pc:sldMk cId="2946961845" sldId="616"/>
            <ac:picMk id="7" creationId="{AA042F39-62C8-4486-9D2B-16609043453F}"/>
          </ac:picMkLst>
        </pc:picChg>
        <pc:picChg chg="del">
          <ac:chgData name="Chen Lucien" userId="63070bf2cf137cd2" providerId="LiveId" clId="{82E3B27B-E410-4856-A25D-0302B1051183}" dt="2020-10-05T02:23:18.481" v="3137" actId="478"/>
          <ac:picMkLst>
            <pc:docMk/>
            <pc:sldMk cId="2946961845" sldId="616"/>
            <ac:picMk id="10" creationId="{9A8A0AC8-6065-4CDE-A256-B270723A9E88}"/>
          </ac:picMkLst>
        </pc:picChg>
      </pc:sldChg>
      <pc:sldChg chg="addSp delSp modSp add mod">
        <pc:chgData name="Chen Lucien" userId="63070bf2cf137cd2" providerId="LiveId" clId="{82E3B27B-E410-4856-A25D-0302B1051183}" dt="2020-10-05T02:28:13.909" v="3296" actId="14100"/>
        <pc:sldMkLst>
          <pc:docMk/>
          <pc:sldMk cId="933563822" sldId="617"/>
        </pc:sldMkLst>
        <pc:spChg chg="mod">
          <ac:chgData name="Chen Lucien" userId="63070bf2cf137cd2" providerId="LiveId" clId="{82E3B27B-E410-4856-A25D-0302B1051183}" dt="2020-10-05T02:25:46.325" v="3174" actId="20577"/>
          <ac:spMkLst>
            <pc:docMk/>
            <pc:sldMk cId="933563822" sldId="617"/>
            <ac:spMk id="4" creationId="{9A27678B-95D6-41A2-9213-8D5367FB2EDF}"/>
          </ac:spMkLst>
        </pc:spChg>
        <pc:spChg chg="add mod">
          <ac:chgData name="Chen Lucien" userId="63070bf2cf137cd2" providerId="LiveId" clId="{82E3B27B-E410-4856-A25D-0302B1051183}" dt="2020-10-05T02:28:13.909" v="3296" actId="14100"/>
          <ac:spMkLst>
            <pc:docMk/>
            <pc:sldMk cId="933563822" sldId="617"/>
            <ac:spMk id="11" creationId="{56AFC4ED-5FC5-4DBD-83AB-DD73DDF3E681}"/>
          </ac:spMkLst>
        </pc:spChg>
        <pc:picChg chg="del">
          <ac:chgData name="Chen Lucien" userId="63070bf2cf137cd2" providerId="LiveId" clId="{82E3B27B-E410-4856-A25D-0302B1051183}" dt="2020-10-05T02:25:36.660" v="3148" actId="478"/>
          <ac:picMkLst>
            <pc:docMk/>
            <pc:sldMk cId="933563822" sldId="617"/>
            <ac:picMk id="3" creationId="{CE2265B9-35CC-4322-8F2A-B4ADDBF94977}"/>
          </ac:picMkLst>
        </pc:picChg>
        <pc:picChg chg="add del mod modCrop">
          <ac:chgData name="Chen Lucien" userId="63070bf2cf137cd2" providerId="LiveId" clId="{82E3B27B-E410-4856-A25D-0302B1051183}" dt="2020-10-05T02:26:35.440" v="3186" actId="478"/>
          <ac:picMkLst>
            <pc:docMk/>
            <pc:sldMk cId="933563822" sldId="617"/>
            <ac:picMk id="6" creationId="{F78E8D6B-5247-4060-9719-44F155B15069}"/>
          </ac:picMkLst>
        </pc:picChg>
        <pc:picChg chg="del">
          <ac:chgData name="Chen Lucien" userId="63070bf2cf137cd2" providerId="LiveId" clId="{82E3B27B-E410-4856-A25D-0302B1051183}" dt="2020-10-05T02:25:38.594" v="3149" actId="478"/>
          <ac:picMkLst>
            <pc:docMk/>
            <pc:sldMk cId="933563822" sldId="617"/>
            <ac:picMk id="7" creationId="{AA042F39-62C8-4486-9D2B-16609043453F}"/>
          </ac:picMkLst>
        </pc:picChg>
        <pc:picChg chg="add mod">
          <ac:chgData name="Chen Lucien" userId="63070bf2cf137cd2" providerId="LiveId" clId="{82E3B27B-E410-4856-A25D-0302B1051183}" dt="2020-10-05T02:26:54.744" v="3188" actId="1076"/>
          <ac:picMkLst>
            <pc:docMk/>
            <pc:sldMk cId="933563822" sldId="617"/>
            <ac:picMk id="9" creationId="{16DF1DB6-8BC7-44A3-927D-E5EA58DAE307}"/>
          </ac:picMkLst>
        </pc:picChg>
        <pc:picChg chg="add mod">
          <ac:chgData name="Chen Lucien" userId="63070bf2cf137cd2" providerId="LiveId" clId="{82E3B27B-E410-4856-A25D-0302B1051183}" dt="2020-10-05T02:27:35.625" v="3223" actId="1076"/>
          <ac:picMkLst>
            <pc:docMk/>
            <pc:sldMk cId="933563822" sldId="617"/>
            <ac:picMk id="13" creationId="{70F14410-7EE0-454F-A3E9-A63732FD40A2}"/>
          </ac:picMkLst>
        </pc:picChg>
      </pc:sldChg>
      <pc:sldChg chg="addSp delSp modSp add mod">
        <pc:chgData name="Chen Lucien" userId="63070bf2cf137cd2" providerId="LiveId" clId="{82E3B27B-E410-4856-A25D-0302B1051183}" dt="2020-10-05T02:30:59.856" v="3495" actId="1076"/>
        <pc:sldMkLst>
          <pc:docMk/>
          <pc:sldMk cId="812537423" sldId="618"/>
        </pc:sldMkLst>
        <pc:spChg chg="mod">
          <ac:chgData name="Chen Lucien" userId="63070bf2cf137cd2" providerId="LiveId" clId="{82E3B27B-E410-4856-A25D-0302B1051183}" dt="2020-10-05T02:28:52.985" v="3345" actId="14100"/>
          <ac:spMkLst>
            <pc:docMk/>
            <pc:sldMk cId="812537423" sldId="618"/>
            <ac:spMk id="4" creationId="{9A27678B-95D6-41A2-9213-8D5367FB2EDF}"/>
          </ac:spMkLst>
        </pc:spChg>
        <pc:spChg chg="add mod">
          <ac:chgData name="Chen Lucien" userId="63070bf2cf137cd2" providerId="LiveId" clId="{82E3B27B-E410-4856-A25D-0302B1051183}" dt="2020-10-05T02:30:59.856" v="3495" actId="1076"/>
          <ac:spMkLst>
            <pc:docMk/>
            <pc:sldMk cId="812537423" sldId="618"/>
            <ac:spMk id="8" creationId="{694CE6FE-E3B6-43E9-A9CA-177E2832AB13}"/>
          </ac:spMkLst>
        </pc:spChg>
        <pc:spChg chg="del">
          <ac:chgData name="Chen Lucien" userId="63070bf2cf137cd2" providerId="LiveId" clId="{82E3B27B-E410-4856-A25D-0302B1051183}" dt="2020-10-05T02:28:55.705" v="3346" actId="478"/>
          <ac:spMkLst>
            <pc:docMk/>
            <pc:sldMk cId="812537423" sldId="618"/>
            <ac:spMk id="11" creationId="{56AFC4ED-5FC5-4DBD-83AB-DD73DDF3E681}"/>
          </ac:spMkLst>
        </pc:spChg>
        <pc:picChg chg="add mod">
          <ac:chgData name="Chen Lucien" userId="63070bf2cf137cd2" providerId="LiveId" clId="{82E3B27B-E410-4856-A25D-0302B1051183}" dt="2020-10-05T02:29:15.073" v="3350" actId="1076"/>
          <ac:picMkLst>
            <pc:docMk/>
            <pc:sldMk cId="812537423" sldId="618"/>
            <ac:picMk id="3" creationId="{9ADA2FE6-ED9A-41E9-A428-FFA261990619}"/>
          </ac:picMkLst>
        </pc:picChg>
        <pc:picChg chg="add mod">
          <ac:chgData name="Chen Lucien" userId="63070bf2cf137cd2" providerId="LiveId" clId="{82E3B27B-E410-4856-A25D-0302B1051183}" dt="2020-10-05T02:29:26.673" v="3353" actId="1076"/>
          <ac:picMkLst>
            <pc:docMk/>
            <pc:sldMk cId="812537423" sldId="618"/>
            <ac:picMk id="7" creationId="{59E23268-CCC4-42A0-B355-0C4374189CB6}"/>
          </ac:picMkLst>
        </pc:picChg>
        <pc:picChg chg="del">
          <ac:chgData name="Chen Lucien" userId="63070bf2cf137cd2" providerId="LiveId" clId="{82E3B27B-E410-4856-A25D-0302B1051183}" dt="2020-10-05T02:28:55.705" v="3346" actId="478"/>
          <ac:picMkLst>
            <pc:docMk/>
            <pc:sldMk cId="812537423" sldId="618"/>
            <ac:picMk id="9" creationId="{16DF1DB6-8BC7-44A3-927D-E5EA58DAE307}"/>
          </ac:picMkLst>
        </pc:picChg>
        <pc:picChg chg="del">
          <ac:chgData name="Chen Lucien" userId="63070bf2cf137cd2" providerId="LiveId" clId="{82E3B27B-E410-4856-A25D-0302B1051183}" dt="2020-10-05T02:28:55.705" v="3346" actId="478"/>
          <ac:picMkLst>
            <pc:docMk/>
            <pc:sldMk cId="812537423" sldId="618"/>
            <ac:picMk id="13" creationId="{70F14410-7EE0-454F-A3E9-A63732FD40A2}"/>
          </ac:picMkLst>
        </pc:picChg>
      </pc:sldChg>
      <pc:sldChg chg="addSp delSp modSp add mod">
        <pc:chgData name="Chen Lucien" userId="63070bf2cf137cd2" providerId="LiveId" clId="{82E3B27B-E410-4856-A25D-0302B1051183}" dt="2020-10-05T02:31:35.896" v="3537" actId="1076"/>
        <pc:sldMkLst>
          <pc:docMk/>
          <pc:sldMk cId="4268312097" sldId="619"/>
        </pc:sldMkLst>
        <pc:spChg chg="mod">
          <ac:chgData name="Chen Lucien" userId="63070bf2cf137cd2" providerId="LiveId" clId="{82E3B27B-E410-4856-A25D-0302B1051183}" dt="2020-10-05T02:31:26.212" v="3534" actId="20577"/>
          <ac:spMkLst>
            <pc:docMk/>
            <pc:sldMk cId="4268312097" sldId="619"/>
            <ac:spMk id="4" creationId="{9A27678B-95D6-41A2-9213-8D5367FB2EDF}"/>
          </ac:spMkLst>
        </pc:spChg>
        <pc:spChg chg="del">
          <ac:chgData name="Chen Lucien" userId="63070bf2cf137cd2" providerId="LiveId" clId="{82E3B27B-E410-4856-A25D-0302B1051183}" dt="2020-10-05T02:31:32.537" v="3535" actId="478"/>
          <ac:spMkLst>
            <pc:docMk/>
            <pc:sldMk cId="4268312097" sldId="619"/>
            <ac:spMk id="8" creationId="{694CE6FE-E3B6-43E9-A9CA-177E2832AB13}"/>
          </ac:spMkLst>
        </pc:spChg>
        <pc:picChg chg="del">
          <ac:chgData name="Chen Lucien" userId="63070bf2cf137cd2" providerId="LiveId" clId="{82E3B27B-E410-4856-A25D-0302B1051183}" dt="2020-10-05T02:31:32.537" v="3535" actId="478"/>
          <ac:picMkLst>
            <pc:docMk/>
            <pc:sldMk cId="4268312097" sldId="619"/>
            <ac:picMk id="3" creationId="{9ADA2FE6-ED9A-41E9-A428-FFA261990619}"/>
          </ac:picMkLst>
        </pc:picChg>
        <pc:picChg chg="add mod">
          <ac:chgData name="Chen Lucien" userId="63070bf2cf137cd2" providerId="LiveId" clId="{82E3B27B-E410-4856-A25D-0302B1051183}" dt="2020-10-05T02:31:35.896" v="3537" actId="1076"/>
          <ac:picMkLst>
            <pc:docMk/>
            <pc:sldMk cId="4268312097" sldId="619"/>
            <ac:picMk id="6" creationId="{C37F80E1-E796-416E-8E76-AEFFB30AD7BC}"/>
          </ac:picMkLst>
        </pc:picChg>
        <pc:picChg chg="del">
          <ac:chgData name="Chen Lucien" userId="63070bf2cf137cd2" providerId="LiveId" clId="{82E3B27B-E410-4856-A25D-0302B1051183}" dt="2020-10-05T02:31:32.537" v="3535" actId="478"/>
          <ac:picMkLst>
            <pc:docMk/>
            <pc:sldMk cId="4268312097" sldId="619"/>
            <ac:picMk id="7" creationId="{59E23268-CCC4-42A0-B355-0C4374189CB6}"/>
          </ac:picMkLst>
        </pc:picChg>
      </pc:sldChg>
      <pc:sldChg chg="addSp delSp modSp add mod">
        <pc:chgData name="Chen Lucien" userId="63070bf2cf137cd2" providerId="LiveId" clId="{82E3B27B-E410-4856-A25D-0302B1051183}" dt="2020-10-05T02:36:13.487" v="3643" actId="20577"/>
        <pc:sldMkLst>
          <pc:docMk/>
          <pc:sldMk cId="477643672" sldId="620"/>
        </pc:sldMkLst>
        <pc:spChg chg="mod">
          <ac:chgData name="Chen Lucien" userId="63070bf2cf137cd2" providerId="LiveId" clId="{82E3B27B-E410-4856-A25D-0302B1051183}" dt="2020-10-05T02:35:09.382" v="3595" actId="20577"/>
          <ac:spMkLst>
            <pc:docMk/>
            <pc:sldMk cId="477643672" sldId="620"/>
            <ac:spMk id="4" creationId="{9A27678B-95D6-41A2-9213-8D5367FB2EDF}"/>
          </ac:spMkLst>
        </pc:spChg>
        <pc:spChg chg="add mod">
          <ac:chgData name="Chen Lucien" userId="63070bf2cf137cd2" providerId="LiveId" clId="{82E3B27B-E410-4856-A25D-0302B1051183}" dt="2020-10-05T02:35:57.101" v="3621" actId="20577"/>
          <ac:spMkLst>
            <pc:docMk/>
            <pc:sldMk cId="477643672" sldId="620"/>
            <ac:spMk id="15" creationId="{B9945151-9C80-4EB2-A92A-F8E3ADE900AC}"/>
          </ac:spMkLst>
        </pc:spChg>
        <pc:spChg chg="add mod">
          <ac:chgData name="Chen Lucien" userId="63070bf2cf137cd2" providerId="LiveId" clId="{82E3B27B-E410-4856-A25D-0302B1051183}" dt="2020-10-05T02:36:13.487" v="3643" actId="20577"/>
          <ac:spMkLst>
            <pc:docMk/>
            <pc:sldMk cId="477643672" sldId="620"/>
            <ac:spMk id="17" creationId="{DE05B1D0-A386-4EEE-AA86-C0906DE8878C}"/>
          </ac:spMkLst>
        </pc:spChg>
        <pc:picChg chg="add del">
          <ac:chgData name="Chen Lucien" userId="63070bf2cf137cd2" providerId="LiveId" clId="{82E3B27B-E410-4856-A25D-0302B1051183}" dt="2020-10-05T02:32:50.682" v="3567" actId="22"/>
          <ac:picMkLst>
            <pc:docMk/>
            <pc:sldMk cId="477643672" sldId="620"/>
            <ac:picMk id="3" creationId="{4427E47D-7150-42A5-825D-EDE2DA0AE031}"/>
          </ac:picMkLst>
        </pc:picChg>
        <pc:picChg chg="del">
          <ac:chgData name="Chen Lucien" userId="63070bf2cf137cd2" providerId="LiveId" clId="{82E3B27B-E410-4856-A25D-0302B1051183}" dt="2020-10-05T02:32:46.762" v="3565" actId="478"/>
          <ac:picMkLst>
            <pc:docMk/>
            <pc:sldMk cId="477643672" sldId="620"/>
            <ac:picMk id="6" creationId="{C37F80E1-E796-416E-8E76-AEFFB30AD7BC}"/>
          </ac:picMkLst>
        </pc:picChg>
        <pc:picChg chg="add del">
          <ac:chgData name="Chen Lucien" userId="63070bf2cf137cd2" providerId="LiveId" clId="{82E3B27B-E410-4856-A25D-0302B1051183}" dt="2020-10-05T02:32:56.284" v="3569" actId="22"/>
          <ac:picMkLst>
            <pc:docMk/>
            <pc:sldMk cId="477643672" sldId="620"/>
            <ac:picMk id="8" creationId="{DBC767C0-2663-4903-8C7B-E783154F981D}"/>
          </ac:picMkLst>
        </pc:picChg>
        <pc:picChg chg="add del mod">
          <ac:chgData name="Chen Lucien" userId="63070bf2cf137cd2" providerId="LiveId" clId="{82E3B27B-E410-4856-A25D-0302B1051183}" dt="2020-10-05T02:33:38.075" v="3575" actId="478"/>
          <ac:picMkLst>
            <pc:docMk/>
            <pc:sldMk cId="477643672" sldId="620"/>
            <ac:picMk id="10" creationId="{5255C3CD-4601-4B9E-BFB6-2FE22B00590A}"/>
          </ac:picMkLst>
        </pc:picChg>
        <pc:picChg chg="add mod">
          <ac:chgData name="Chen Lucien" userId="63070bf2cf137cd2" providerId="LiveId" clId="{82E3B27B-E410-4856-A25D-0302B1051183}" dt="2020-10-05T02:35:02.136" v="3579" actId="1076"/>
          <ac:picMkLst>
            <pc:docMk/>
            <pc:sldMk cId="477643672" sldId="620"/>
            <ac:picMk id="2050" creationId="{6BA209BC-A542-4946-8D8A-6875F5FB74F6}"/>
          </ac:picMkLst>
        </pc:picChg>
        <pc:cxnChg chg="add">
          <ac:chgData name="Chen Lucien" userId="63070bf2cf137cd2" providerId="LiveId" clId="{82E3B27B-E410-4856-A25D-0302B1051183}" dt="2020-10-05T02:35:26.316" v="3596" actId="11529"/>
          <ac:cxnSpMkLst>
            <pc:docMk/>
            <pc:sldMk cId="477643672" sldId="620"/>
            <ac:cxnSpMk id="12" creationId="{DD875384-1DD8-41C2-B7B5-B93DB7BA09C9}"/>
          </ac:cxnSpMkLst>
        </pc:cxnChg>
        <pc:cxnChg chg="add">
          <ac:chgData name="Chen Lucien" userId="63070bf2cf137cd2" providerId="LiveId" clId="{82E3B27B-E410-4856-A25D-0302B1051183}" dt="2020-10-05T02:35:34.393" v="3597" actId="11529"/>
          <ac:cxnSpMkLst>
            <pc:docMk/>
            <pc:sldMk cId="477643672" sldId="620"/>
            <ac:cxnSpMk id="14" creationId="{B66E1950-F224-4868-A6AF-7ED330D838C5}"/>
          </ac:cxnSpMkLst>
        </pc:cxnChg>
      </pc:sldChg>
      <pc:sldChg chg="addSp delSp modSp add mod">
        <pc:chgData name="Chen Lucien" userId="63070bf2cf137cd2" providerId="LiveId" clId="{82E3B27B-E410-4856-A25D-0302B1051183}" dt="2020-10-05T02:39:49.825" v="3718" actId="14100"/>
        <pc:sldMkLst>
          <pc:docMk/>
          <pc:sldMk cId="2864282926" sldId="621"/>
        </pc:sldMkLst>
        <pc:spChg chg="mod">
          <ac:chgData name="Chen Lucien" userId="63070bf2cf137cd2" providerId="LiveId" clId="{82E3B27B-E410-4856-A25D-0302B1051183}" dt="2020-10-05T02:37:04.778" v="3709" actId="20577"/>
          <ac:spMkLst>
            <pc:docMk/>
            <pc:sldMk cId="2864282926" sldId="621"/>
            <ac:spMk id="4" creationId="{9A27678B-95D6-41A2-9213-8D5367FB2EDF}"/>
          </ac:spMkLst>
        </pc:spChg>
        <pc:spChg chg="mod">
          <ac:chgData name="Chen Lucien" userId="63070bf2cf137cd2" providerId="LiveId" clId="{82E3B27B-E410-4856-A25D-0302B1051183}" dt="2020-10-05T02:36:25.993" v="3662" actId="20577"/>
          <ac:spMkLst>
            <pc:docMk/>
            <pc:sldMk cId="2864282926" sldId="621"/>
            <ac:spMk id="5" creationId="{A244A313-69ED-4C79-99AA-2DD15E80B142}"/>
          </ac:spMkLst>
        </pc:spChg>
        <pc:spChg chg="del">
          <ac:chgData name="Chen Lucien" userId="63070bf2cf137cd2" providerId="LiveId" clId="{82E3B27B-E410-4856-A25D-0302B1051183}" dt="2020-10-05T02:36:31.064" v="3663" actId="478"/>
          <ac:spMkLst>
            <pc:docMk/>
            <pc:sldMk cId="2864282926" sldId="621"/>
            <ac:spMk id="15" creationId="{B9945151-9C80-4EB2-A92A-F8E3ADE900AC}"/>
          </ac:spMkLst>
        </pc:spChg>
        <pc:spChg chg="del">
          <ac:chgData name="Chen Lucien" userId="63070bf2cf137cd2" providerId="LiveId" clId="{82E3B27B-E410-4856-A25D-0302B1051183}" dt="2020-10-05T02:36:31.064" v="3663" actId="478"/>
          <ac:spMkLst>
            <pc:docMk/>
            <pc:sldMk cId="2864282926" sldId="621"/>
            <ac:spMk id="17" creationId="{DE05B1D0-A386-4EEE-AA86-C0906DE8878C}"/>
          </ac:spMkLst>
        </pc:spChg>
        <pc:picChg chg="add mod">
          <ac:chgData name="Chen Lucien" userId="63070bf2cf137cd2" providerId="LiveId" clId="{82E3B27B-E410-4856-A25D-0302B1051183}" dt="2020-10-05T02:39:49.825" v="3718" actId="14100"/>
          <ac:picMkLst>
            <pc:docMk/>
            <pc:sldMk cId="2864282926" sldId="621"/>
            <ac:picMk id="3" creationId="{8BA56829-3BAA-4DF3-80B2-408908398AE8}"/>
          </ac:picMkLst>
        </pc:picChg>
        <pc:picChg chg="del">
          <ac:chgData name="Chen Lucien" userId="63070bf2cf137cd2" providerId="LiveId" clId="{82E3B27B-E410-4856-A25D-0302B1051183}" dt="2020-10-05T02:36:31.064" v="3663" actId="478"/>
          <ac:picMkLst>
            <pc:docMk/>
            <pc:sldMk cId="2864282926" sldId="621"/>
            <ac:picMk id="2050" creationId="{6BA209BC-A542-4946-8D8A-6875F5FB74F6}"/>
          </ac:picMkLst>
        </pc:picChg>
        <pc:cxnChg chg="del">
          <ac:chgData name="Chen Lucien" userId="63070bf2cf137cd2" providerId="LiveId" clId="{82E3B27B-E410-4856-A25D-0302B1051183}" dt="2020-10-05T02:36:31.064" v="3663" actId="478"/>
          <ac:cxnSpMkLst>
            <pc:docMk/>
            <pc:sldMk cId="2864282926" sldId="621"/>
            <ac:cxnSpMk id="12" creationId="{DD875384-1DD8-41C2-B7B5-B93DB7BA09C9}"/>
          </ac:cxnSpMkLst>
        </pc:cxnChg>
        <pc:cxnChg chg="del">
          <ac:chgData name="Chen Lucien" userId="63070bf2cf137cd2" providerId="LiveId" clId="{82E3B27B-E410-4856-A25D-0302B1051183}" dt="2020-10-05T02:36:31.064" v="3663" actId="478"/>
          <ac:cxnSpMkLst>
            <pc:docMk/>
            <pc:sldMk cId="2864282926" sldId="621"/>
            <ac:cxnSpMk id="14" creationId="{B66E1950-F224-4868-A6AF-7ED330D838C5}"/>
          </ac:cxnSpMkLst>
        </pc:cxnChg>
      </pc:sldChg>
      <pc:sldChg chg="addSp delSp modSp add mod">
        <pc:chgData name="Chen Lucien" userId="63070bf2cf137cd2" providerId="LiveId" clId="{82E3B27B-E410-4856-A25D-0302B1051183}" dt="2020-10-05T02:40:53.492" v="3737" actId="22"/>
        <pc:sldMkLst>
          <pc:docMk/>
          <pc:sldMk cId="780476933" sldId="622"/>
        </pc:sldMkLst>
        <pc:picChg chg="add del mod">
          <ac:chgData name="Chen Lucien" userId="63070bf2cf137cd2" providerId="LiveId" clId="{82E3B27B-E410-4856-A25D-0302B1051183}" dt="2020-10-05T02:40:50.101" v="3732" actId="478"/>
          <ac:picMkLst>
            <pc:docMk/>
            <pc:sldMk cId="780476933" sldId="622"/>
            <ac:picMk id="6" creationId="{3E8B9E1B-8B41-473A-94C3-A8F91E47EC50}"/>
          </ac:picMkLst>
        </pc:picChg>
        <pc:picChg chg="add del mod">
          <ac:chgData name="Chen Lucien" userId="63070bf2cf137cd2" providerId="LiveId" clId="{82E3B27B-E410-4856-A25D-0302B1051183}" dt="2020-10-05T02:40:53.492" v="3737" actId="22"/>
          <ac:picMkLst>
            <pc:docMk/>
            <pc:sldMk cId="780476933" sldId="622"/>
            <ac:picMk id="8" creationId="{0CBFA8AA-8FF6-46B2-8862-7398C1454941}"/>
          </ac:picMkLst>
        </pc:picChg>
      </pc:sldChg>
      <pc:sldChg chg="addSp delSp modSp add mod">
        <pc:chgData name="Chen Lucien" userId="63070bf2cf137cd2" providerId="LiveId" clId="{82E3B27B-E410-4856-A25D-0302B1051183}" dt="2020-10-05T02:41:33.392" v="3750" actId="1076"/>
        <pc:sldMkLst>
          <pc:docMk/>
          <pc:sldMk cId="2568821177" sldId="623"/>
        </pc:sldMkLst>
        <pc:picChg chg="del">
          <ac:chgData name="Chen Lucien" userId="63070bf2cf137cd2" providerId="LiveId" clId="{82E3B27B-E410-4856-A25D-0302B1051183}" dt="2020-10-05T02:40:58.138" v="3739" actId="478"/>
          <ac:picMkLst>
            <pc:docMk/>
            <pc:sldMk cId="2568821177" sldId="623"/>
            <ac:picMk id="6" creationId="{3E8B9E1B-8B41-473A-94C3-A8F91E47EC50}"/>
          </ac:picMkLst>
        </pc:picChg>
        <pc:picChg chg="add mod">
          <ac:chgData name="Chen Lucien" userId="63070bf2cf137cd2" providerId="LiveId" clId="{82E3B27B-E410-4856-A25D-0302B1051183}" dt="2020-10-05T02:41:14.593" v="3743" actId="1076"/>
          <ac:picMkLst>
            <pc:docMk/>
            <pc:sldMk cId="2568821177" sldId="623"/>
            <ac:picMk id="7" creationId="{D5386408-C9FC-4F9A-B8CE-8B480A34B7D1}"/>
          </ac:picMkLst>
        </pc:picChg>
        <pc:picChg chg="add mod">
          <ac:chgData name="Chen Lucien" userId="63070bf2cf137cd2" providerId="LiveId" clId="{82E3B27B-E410-4856-A25D-0302B1051183}" dt="2020-10-05T02:41:33.392" v="3750" actId="1076"/>
          <ac:picMkLst>
            <pc:docMk/>
            <pc:sldMk cId="2568821177" sldId="623"/>
            <ac:picMk id="9" creationId="{811ED760-7D60-4BBA-AE4B-8053172BBABF}"/>
          </ac:picMkLst>
        </pc:picChg>
      </pc:sldChg>
      <pc:sldChg chg="addSp modSp add mod">
        <pc:chgData name="Chen Lucien" userId="63070bf2cf137cd2" providerId="LiveId" clId="{82E3B27B-E410-4856-A25D-0302B1051183}" dt="2020-10-05T02:41:58.713" v="3754" actId="1076"/>
        <pc:sldMkLst>
          <pc:docMk/>
          <pc:sldMk cId="3849371571" sldId="624"/>
        </pc:sldMkLst>
        <pc:picChg chg="add mod">
          <ac:chgData name="Chen Lucien" userId="63070bf2cf137cd2" providerId="LiveId" clId="{82E3B27B-E410-4856-A25D-0302B1051183}" dt="2020-10-05T02:41:58.713" v="3754" actId="1076"/>
          <ac:picMkLst>
            <pc:docMk/>
            <pc:sldMk cId="3849371571" sldId="624"/>
            <ac:picMk id="6" creationId="{430417CF-DAF7-47BF-9339-A3560C9F1B0E}"/>
          </ac:picMkLst>
        </pc:picChg>
      </pc:sldChg>
      <pc:sldChg chg="addSp delSp modSp add mod">
        <pc:chgData name="Chen Lucien" userId="63070bf2cf137cd2" providerId="LiveId" clId="{82E3B27B-E410-4856-A25D-0302B1051183}" dt="2020-10-05T02:42:48.524" v="3774" actId="767"/>
        <pc:sldMkLst>
          <pc:docMk/>
          <pc:sldMk cId="2327941789" sldId="625"/>
        </pc:sldMkLst>
        <pc:spChg chg="add del mod">
          <ac:chgData name="Chen Lucien" userId="63070bf2cf137cd2" providerId="LiveId" clId="{82E3B27B-E410-4856-A25D-0302B1051183}" dt="2020-10-05T02:42:48.524" v="3774" actId="767"/>
          <ac:spMkLst>
            <pc:docMk/>
            <pc:sldMk cId="2327941789" sldId="625"/>
            <ac:spMk id="10" creationId="{D48F3EEE-D1FE-4064-BE37-7A32D0899281}"/>
          </ac:spMkLst>
        </pc:spChg>
        <pc:picChg chg="add mod">
          <ac:chgData name="Chen Lucien" userId="63070bf2cf137cd2" providerId="LiveId" clId="{82E3B27B-E410-4856-A25D-0302B1051183}" dt="2020-10-05T02:42:35.300" v="3772" actId="1037"/>
          <ac:picMkLst>
            <pc:docMk/>
            <pc:sldMk cId="2327941789" sldId="625"/>
            <ac:picMk id="8" creationId="{9B104910-1A74-4DED-8EAF-8840BC691362}"/>
          </ac:picMkLst>
        </pc:picChg>
      </pc:sldChg>
      <pc:sldChg chg="addSp delSp modSp add mod">
        <pc:chgData name="Chen Lucien" userId="63070bf2cf137cd2" providerId="LiveId" clId="{82E3B27B-E410-4856-A25D-0302B1051183}" dt="2020-10-05T02:45:21.996" v="3819" actId="478"/>
        <pc:sldMkLst>
          <pc:docMk/>
          <pc:sldMk cId="540761860" sldId="626"/>
        </pc:sldMkLst>
        <pc:spChg chg="add mod">
          <ac:chgData name="Chen Lucien" userId="63070bf2cf137cd2" providerId="LiveId" clId="{82E3B27B-E410-4856-A25D-0302B1051183}" dt="2020-10-05T02:43:06.712" v="3794" actId="1076"/>
          <ac:spMkLst>
            <pc:docMk/>
            <pc:sldMk cId="540761860" sldId="626"/>
            <ac:spMk id="2" creationId="{33D8FC54-9A23-47C6-BB74-2FA97993472E}"/>
          </ac:spMkLst>
        </pc:spChg>
        <pc:spChg chg="add del mod">
          <ac:chgData name="Chen Lucien" userId="63070bf2cf137cd2" providerId="LiveId" clId="{82E3B27B-E410-4856-A25D-0302B1051183}" dt="2020-10-05T02:45:21.996" v="3819" actId="478"/>
          <ac:spMkLst>
            <pc:docMk/>
            <pc:sldMk cId="540761860" sldId="626"/>
            <ac:spMk id="17" creationId="{0CF2CEE5-7096-466A-88C1-C263A39CB971}"/>
          </ac:spMkLst>
        </pc:spChg>
        <pc:picChg chg="add del">
          <ac:chgData name="Chen Lucien" userId="63070bf2cf137cd2" providerId="LiveId" clId="{82E3B27B-E410-4856-A25D-0302B1051183}" dt="2020-10-05T02:44:02.997" v="3808" actId="478"/>
          <ac:picMkLst>
            <pc:docMk/>
            <pc:sldMk cId="540761860" sldId="626"/>
            <ac:picMk id="7" creationId="{D5386408-C9FC-4F9A-B8CE-8B480A34B7D1}"/>
          </ac:picMkLst>
        </pc:picChg>
        <pc:picChg chg="add mod">
          <ac:chgData name="Chen Lucien" userId="63070bf2cf137cd2" providerId="LiveId" clId="{82E3B27B-E410-4856-A25D-0302B1051183}" dt="2020-10-05T02:43:17.912" v="3798" actId="1076"/>
          <ac:picMkLst>
            <pc:docMk/>
            <pc:sldMk cId="540761860" sldId="626"/>
            <ac:picMk id="11" creationId="{F71BA55D-D513-495C-9438-2BC0E6CD4C87}"/>
          </ac:picMkLst>
        </pc:picChg>
        <pc:picChg chg="add del mod">
          <ac:chgData name="Chen Lucien" userId="63070bf2cf137cd2" providerId="LiveId" clId="{82E3B27B-E410-4856-A25D-0302B1051183}" dt="2020-10-05T02:44:02.497" v="3807" actId="22"/>
          <ac:picMkLst>
            <pc:docMk/>
            <pc:sldMk cId="540761860" sldId="626"/>
            <ac:picMk id="13" creationId="{60876442-D157-4B45-A5FB-E886051E0020}"/>
          </ac:picMkLst>
        </pc:picChg>
        <pc:picChg chg="add del mod">
          <ac:chgData name="Chen Lucien" userId="63070bf2cf137cd2" providerId="LiveId" clId="{82E3B27B-E410-4856-A25D-0302B1051183}" dt="2020-10-05T02:45:21.996" v="3819" actId="478"/>
          <ac:picMkLst>
            <pc:docMk/>
            <pc:sldMk cId="540761860" sldId="626"/>
            <ac:picMk id="15" creationId="{6744C917-C525-4281-B1A2-C6CC44B17B4D}"/>
          </ac:picMkLst>
        </pc:picChg>
        <pc:cxnChg chg="add del mod">
          <ac:chgData name="Chen Lucien" userId="63070bf2cf137cd2" providerId="LiveId" clId="{82E3B27B-E410-4856-A25D-0302B1051183}" dt="2020-10-05T02:45:21.996" v="3819" actId="478"/>
          <ac:cxnSpMkLst>
            <pc:docMk/>
            <pc:sldMk cId="540761860" sldId="626"/>
            <ac:cxnSpMk id="19" creationId="{629AB7D0-727A-422E-BAB3-E38B15C4C5E4}"/>
          </ac:cxnSpMkLst>
        </pc:cxnChg>
      </pc:sldChg>
      <pc:sldChg chg="addSp modSp add mod">
        <pc:chgData name="Chen Lucien" userId="63070bf2cf137cd2" providerId="LiveId" clId="{82E3B27B-E410-4856-A25D-0302B1051183}" dt="2020-10-05T02:45:43.275" v="3837" actId="1035"/>
        <pc:sldMkLst>
          <pc:docMk/>
          <pc:sldMk cId="4080302459" sldId="627"/>
        </pc:sldMkLst>
        <pc:picChg chg="add mod">
          <ac:chgData name="Chen Lucien" userId="63070bf2cf137cd2" providerId="LiveId" clId="{82E3B27B-E410-4856-A25D-0302B1051183}" dt="2020-10-05T02:45:43.275" v="3837" actId="1035"/>
          <ac:picMkLst>
            <pc:docMk/>
            <pc:sldMk cId="4080302459" sldId="627"/>
            <ac:picMk id="12" creationId="{3739E8F5-B6FB-454F-988D-0F6EC74F6107}"/>
          </ac:picMkLst>
        </pc:picChg>
      </pc:sldChg>
      <pc:sldChg chg="addSp modSp add mod">
        <pc:chgData name="Chen Lucien" userId="63070bf2cf137cd2" providerId="LiveId" clId="{82E3B27B-E410-4856-A25D-0302B1051183}" dt="2020-10-05T02:46:12.784" v="3843" actId="1076"/>
        <pc:sldMkLst>
          <pc:docMk/>
          <pc:sldMk cId="1648548896" sldId="628"/>
        </pc:sldMkLst>
        <pc:picChg chg="add mod">
          <ac:chgData name="Chen Lucien" userId="63070bf2cf137cd2" providerId="LiveId" clId="{82E3B27B-E410-4856-A25D-0302B1051183}" dt="2020-10-05T02:46:12.784" v="3843" actId="1076"/>
          <ac:picMkLst>
            <pc:docMk/>
            <pc:sldMk cId="1648548896" sldId="628"/>
            <ac:picMk id="13" creationId="{77E54AF8-8C35-426F-913A-0EE63CFFAACE}"/>
          </ac:picMkLst>
        </pc:picChg>
      </pc:sldChg>
      <pc:sldChg chg="addSp modSp add mod">
        <pc:chgData name="Chen Lucien" userId="63070bf2cf137cd2" providerId="LiveId" clId="{82E3B27B-E410-4856-A25D-0302B1051183}" dt="2020-10-05T02:46:44.497" v="3849" actId="1076"/>
        <pc:sldMkLst>
          <pc:docMk/>
          <pc:sldMk cId="341423180" sldId="629"/>
        </pc:sldMkLst>
        <pc:picChg chg="add mod">
          <ac:chgData name="Chen Lucien" userId="63070bf2cf137cd2" providerId="LiveId" clId="{82E3B27B-E410-4856-A25D-0302B1051183}" dt="2020-10-05T02:46:44.497" v="3849" actId="1076"/>
          <ac:picMkLst>
            <pc:docMk/>
            <pc:sldMk cId="341423180" sldId="629"/>
            <ac:picMk id="14" creationId="{329D37E7-6062-4C20-894C-B2392FBB0355}"/>
          </ac:picMkLst>
        </pc:picChg>
      </pc:sldChg>
      <pc:sldChg chg="addSp modSp add mod">
        <pc:chgData name="Chen Lucien" userId="63070bf2cf137cd2" providerId="LiveId" clId="{82E3B27B-E410-4856-A25D-0302B1051183}" dt="2020-10-06T06:53:10.944" v="8216" actId="1036"/>
        <pc:sldMkLst>
          <pc:docMk/>
          <pc:sldMk cId="4266779117" sldId="630"/>
        </pc:sldMkLst>
        <pc:picChg chg="add mod">
          <ac:chgData name="Chen Lucien" userId="63070bf2cf137cd2" providerId="LiveId" clId="{82E3B27B-E410-4856-A25D-0302B1051183}" dt="2020-10-06T06:53:10.944" v="8216" actId="1036"/>
          <ac:picMkLst>
            <pc:docMk/>
            <pc:sldMk cId="4266779117" sldId="630"/>
            <ac:picMk id="15" creationId="{D8A6A085-5F57-4399-A4F9-7D1535408088}"/>
          </ac:picMkLst>
        </pc:picChg>
      </pc:sldChg>
      <pc:sldChg chg="addSp modSp add mod">
        <pc:chgData name="Chen Lucien" userId="63070bf2cf137cd2" providerId="LiveId" clId="{82E3B27B-E410-4856-A25D-0302B1051183}" dt="2020-10-05T02:47:46.552" v="3891" actId="1035"/>
        <pc:sldMkLst>
          <pc:docMk/>
          <pc:sldMk cId="1453939467" sldId="631"/>
        </pc:sldMkLst>
        <pc:picChg chg="add mod">
          <ac:chgData name="Chen Lucien" userId="63070bf2cf137cd2" providerId="LiveId" clId="{82E3B27B-E410-4856-A25D-0302B1051183}" dt="2020-10-05T02:47:46.552" v="3891" actId="1035"/>
          <ac:picMkLst>
            <pc:docMk/>
            <pc:sldMk cId="1453939467" sldId="631"/>
            <ac:picMk id="16" creationId="{6D25879F-60F5-463B-AC88-C1DB47B73A8C}"/>
          </ac:picMkLst>
        </pc:picChg>
      </pc:sldChg>
      <pc:sldChg chg="addSp delSp modSp add mod">
        <pc:chgData name="Chen Lucien" userId="63070bf2cf137cd2" providerId="LiveId" clId="{82E3B27B-E410-4856-A25D-0302B1051183}" dt="2020-10-05T02:51:29.638" v="3988" actId="478"/>
        <pc:sldMkLst>
          <pc:docMk/>
          <pc:sldMk cId="1567869633" sldId="632"/>
        </pc:sldMkLst>
        <pc:picChg chg="add mod">
          <ac:chgData name="Chen Lucien" userId="63070bf2cf137cd2" providerId="LiveId" clId="{82E3B27B-E410-4856-A25D-0302B1051183}" dt="2020-10-05T02:48:18.594" v="3912" actId="1035"/>
          <ac:picMkLst>
            <pc:docMk/>
            <pc:sldMk cId="1567869633" sldId="632"/>
            <ac:picMk id="17" creationId="{8E311B00-261C-484B-B675-94BF5FD53011}"/>
          </ac:picMkLst>
        </pc:picChg>
        <pc:picChg chg="add del mod">
          <ac:chgData name="Chen Lucien" userId="63070bf2cf137cd2" providerId="LiveId" clId="{82E3B27B-E410-4856-A25D-0302B1051183}" dt="2020-10-05T02:51:29.638" v="3988" actId="478"/>
          <ac:picMkLst>
            <pc:docMk/>
            <pc:sldMk cId="1567869633" sldId="632"/>
            <ac:picMk id="19" creationId="{8E350A9A-9CD3-4F4F-AF3E-66E17558E097}"/>
          </ac:picMkLst>
        </pc:picChg>
      </pc:sldChg>
      <pc:sldChg chg="addSp delSp modSp add mod">
        <pc:chgData name="Chen Lucien" userId="63070bf2cf137cd2" providerId="LiveId" clId="{82E3B27B-E410-4856-A25D-0302B1051183}" dt="2020-10-05T02:51:56.810" v="4005" actId="1035"/>
        <pc:sldMkLst>
          <pc:docMk/>
          <pc:sldMk cId="3320304774" sldId="633"/>
        </pc:sldMkLst>
        <pc:spChg chg="add mod">
          <ac:chgData name="Chen Lucien" userId="63070bf2cf137cd2" providerId="LiveId" clId="{82E3B27B-E410-4856-A25D-0302B1051183}" dt="2020-10-05T02:51:56.810" v="4005" actId="1035"/>
          <ac:spMkLst>
            <pc:docMk/>
            <pc:sldMk cId="3320304774" sldId="633"/>
            <ac:spMk id="20" creationId="{2460133D-EF3A-406C-B2A6-5CBB1F83CFD3}"/>
          </ac:spMkLst>
        </pc:spChg>
        <pc:picChg chg="del">
          <ac:chgData name="Chen Lucien" userId="63070bf2cf137cd2" providerId="LiveId" clId="{82E3B27B-E410-4856-A25D-0302B1051183}" dt="2020-10-05T02:51:04.898" v="3982" actId="478"/>
          <ac:picMkLst>
            <pc:docMk/>
            <pc:sldMk cId="3320304774" sldId="633"/>
            <ac:picMk id="7" creationId="{D5386408-C9FC-4F9A-B8CE-8B480A34B7D1}"/>
          </ac:picMkLst>
        </pc:picChg>
        <pc:picChg chg="del">
          <ac:chgData name="Chen Lucien" userId="63070bf2cf137cd2" providerId="LiveId" clId="{82E3B27B-E410-4856-A25D-0302B1051183}" dt="2020-10-05T02:51:04.898" v="3982" actId="478"/>
          <ac:picMkLst>
            <pc:docMk/>
            <pc:sldMk cId="3320304774" sldId="633"/>
            <ac:picMk id="12" creationId="{3739E8F5-B6FB-454F-988D-0F6EC74F6107}"/>
          </ac:picMkLst>
        </pc:picChg>
        <pc:picChg chg="del">
          <ac:chgData name="Chen Lucien" userId="63070bf2cf137cd2" providerId="LiveId" clId="{82E3B27B-E410-4856-A25D-0302B1051183}" dt="2020-10-05T02:51:04.898" v="3982" actId="478"/>
          <ac:picMkLst>
            <pc:docMk/>
            <pc:sldMk cId="3320304774" sldId="633"/>
            <ac:picMk id="13" creationId="{77E54AF8-8C35-426F-913A-0EE63CFFAACE}"/>
          </ac:picMkLst>
        </pc:picChg>
        <pc:picChg chg="del">
          <ac:chgData name="Chen Lucien" userId="63070bf2cf137cd2" providerId="LiveId" clId="{82E3B27B-E410-4856-A25D-0302B1051183}" dt="2020-10-05T02:51:04.898" v="3982" actId="478"/>
          <ac:picMkLst>
            <pc:docMk/>
            <pc:sldMk cId="3320304774" sldId="633"/>
            <ac:picMk id="14" creationId="{329D37E7-6062-4C20-894C-B2392FBB0355}"/>
          </ac:picMkLst>
        </pc:picChg>
        <pc:picChg chg="del">
          <ac:chgData name="Chen Lucien" userId="63070bf2cf137cd2" providerId="LiveId" clId="{82E3B27B-E410-4856-A25D-0302B1051183}" dt="2020-10-05T02:51:04.898" v="3982" actId="478"/>
          <ac:picMkLst>
            <pc:docMk/>
            <pc:sldMk cId="3320304774" sldId="633"/>
            <ac:picMk id="15" creationId="{D8A6A085-5F57-4399-A4F9-7D1535408088}"/>
          </ac:picMkLst>
        </pc:picChg>
        <pc:picChg chg="del">
          <ac:chgData name="Chen Lucien" userId="63070bf2cf137cd2" providerId="LiveId" clId="{82E3B27B-E410-4856-A25D-0302B1051183}" dt="2020-10-05T02:51:04.898" v="3982" actId="478"/>
          <ac:picMkLst>
            <pc:docMk/>
            <pc:sldMk cId="3320304774" sldId="633"/>
            <ac:picMk id="16" creationId="{6D25879F-60F5-463B-AC88-C1DB47B73A8C}"/>
          </ac:picMkLst>
        </pc:picChg>
        <pc:picChg chg="del mod">
          <ac:chgData name="Chen Lucien" userId="63070bf2cf137cd2" providerId="LiveId" clId="{82E3B27B-E410-4856-A25D-0302B1051183}" dt="2020-10-05T02:51:04.898" v="3982" actId="478"/>
          <ac:picMkLst>
            <pc:docMk/>
            <pc:sldMk cId="3320304774" sldId="633"/>
            <ac:picMk id="17" creationId="{8E311B00-261C-484B-B675-94BF5FD53011}"/>
          </ac:picMkLst>
        </pc:picChg>
        <pc:picChg chg="add mod">
          <ac:chgData name="Chen Lucien" userId="63070bf2cf137cd2" providerId="LiveId" clId="{82E3B27B-E410-4856-A25D-0302B1051183}" dt="2020-10-05T02:51:56.810" v="4005" actId="1035"/>
          <ac:picMkLst>
            <pc:docMk/>
            <pc:sldMk cId="3320304774" sldId="633"/>
            <ac:picMk id="18" creationId="{89938216-5185-4FB5-B175-91D35DD7365B}"/>
          </ac:picMkLst>
        </pc:picChg>
        <pc:picChg chg="add del mod">
          <ac:chgData name="Chen Lucien" userId="63070bf2cf137cd2" providerId="LiveId" clId="{82E3B27B-E410-4856-A25D-0302B1051183}" dt="2020-10-05T02:51:22.924" v="3986" actId="478"/>
          <ac:picMkLst>
            <pc:docMk/>
            <pc:sldMk cId="3320304774" sldId="633"/>
            <ac:picMk id="22" creationId="{B6C98881-55F1-48E4-ADC4-52001B203964}"/>
          </ac:picMkLst>
        </pc:picChg>
        <pc:picChg chg="add">
          <ac:chgData name="Chen Lucien" userId="63070bf2cf137cd2" providerId="LiveId" clId="{82E3B27B-E410-4856-A25D-0302B1051183}" dt="2020-10-05T02:51:26.476" v="3987" actId="22"/>
          <ac:picMkLst>
            <pc:docMk/>
            <pc:sldMk cId="3320304774" sldId="633"/>
            <ac:picMk id="24" creationId="{EF043D59-E96F-4753-8B05-EC7FA7EBE51C}"/>
          </ac:picMkLst>
        </pc:picChg>
      </pc:sldChg>
      <pc:sldChg chg="addSp delSp modSp add mod">
        <pc:chgData name="Chen Lucien" userId="63070bf2cf137cd2" providerId="LiveId" clId="{82E3B27B-E410-4856-A25D-0302B1051183}" dt="2020-10-05T02:56:31.784" v="4051" actId="1076"/>
        <pc:sldMkLst>
          <pc:docMk/>
          <pc:sldMk cId="3425084037" sldId="634"/>
        </pc:sldMkLst>
        <pc:picChg chg="add mod">
          <ac:chgData name="Chen Lucien" userId="63070bf2cf137cd2" providerId="LiveId" clId="{82E3B27B-E410-4856-A25D-0302B1051183}" dt="2020-10-05T02:56:31.784" v="4051" actId="1076"/>
          <ac:picMkLst>
            <pc:docMk/>
            <pc:sldMk cId="3425084037" sldId="634"/>
            <ac:picMk id="10" creationId="{5C9ACBCA-3AE2-4060-B214-270D43368E75}"/>
          </ac:picMkLst>
        </pc:picChg>
        <pc:picChg chg="add mod">
          <ac:chgData name="Chen Lucien" userId="63070bf2cf137cd2" providerId="LiveId" clId="{82E3B27B-E410-4856-A25D-0302B1051183}" dt="2020-10-05T02:53:28.736" v="4021" actId="1037"/>
          <ac:picMkLst>
            <pc:docMk/>
            <pc:sldMk cId="3425084037" sldId="634"/>
            <ac:picMk id="13" creationId="{B0A256F5-4CC3-4E54-8E0C-13E2387D0D7D}"/>
          </ac:picMkLst>
        </pc:picChg>
        <pc:picChg chg="add del">
          <ac:chgData name="Chen Lucien" userId="63070bf2cf137cd2" providerId="LiveId" clId="{82E3B27B-E410-4856-A25D-0302B1051183}" dt="2020-10-05T02:52:34.075" v="4013" actId="478"/>
          <ac:picMkLst>
            <pc:docMk/>
            <pc:sldMk cId="3425084037" sldId="634"/>
            <ac:picMk id="18" creationId="{89938216-5185-4FB5-B175-91D35DD7365B}"/>
          </ac:picMkLst>
        </pc:picChg>
      </pc:sldChg>
      <pc:sldChg chg="addSp delSp modSp add mod">
        <pc:chgData name="Chen Lucien" userId="63070bf2cf137cd2" providerId="LiveId" clId="{82E3B27B-E410-4856-A25D-0302B1051183}" dt="2020-10-05T02:56:02.353" v="4048" actId="13822"/>
        <pc:sldMkLst>
          <pc:docMk/>
          <pc:sldMk cId="350468065" sldId="635"/>
        </pc:sldMkLst>
        <pc:spChg chg="add mod">
          <ac:chgData name="Chen Lucien" userId="63070bf2cf137cd2" providerId="LiveId" clId="{82E3B27B-E410-4856-A25D-0302B1051183}" dt="2020-10-05T02:56:02.353" v="4048" actId="13822"/>
          <ac:spMkLst>
            <pc:docMk/>
            <pc:sldMk cId="350468065" sldId="635"/>
            <ac:spMk id="12" creationId="{ADBBBFD2-F565-4974-94CC-4869759643C7}"/>
          </ac:spMkLst>
        </pc:spChg>
        <pc:picChg chg="add mod">
          <ac:chgData name="Chen Lucien" userId="63070bf2cf137cd2" providerId="LiveId" clId="{82E3B27B-E410-4856-A25D-0302B1051183}" dt="2020-10-05T02:55:33.247" v="4046" actId="1036"/>
          <ac:picMkLst>
            <pc:docMk/>
            <pc:sldMk cId="350468065" sldId="635"/>
            <ac:picMk id="10" creationId="{5EA4F1FB-23AC-404E-9F04-A63C3CD93E9B}"/>
          </ac:picMkLst>
        </pc:picChg>
        <pc:picChg chg="add del">
          <ac:chgData name="Chen Lucien" userId="63070bf2cf137cd2" providerId="LiveId" clId="{82E3B27B-E410-4856-A25D-0302B1051183}" dt="2020-10-05T02:55:09.704" v="4024" actId="478"/>
          <ac:picMkLst>
            <pc:docMk/>
            <pc:sldMk cId="350468065" sldId="635"/>
            <ac:picMk id="24" creationId="{EF043D59-E96F-4753-8B05-EC7FA7EBE51C}"/>
          </ac:picMkLst>
        </pc:picChg>
      </pc:sldChg>
      <pc:sldChg chg="addSp delSp modSp add mod">
        <pc:chgData name="Chen Lucien" userId="63070bf2cf137cd2" providerId="LiveId" clId="{82E3B27B-E410-4856-A25D-0302B1051183}" dt="2020-10-05T02:57:22.981" v="4061" actId="22"/>
        <pc:sldMkLst>
          <pc:docMk/>
          <pc:sldMk cId="1062951050" sldId="636"/>
        </pc:sldMkLst>
        <pc:spChg chg="add">
          <ac:chgData name="Chen Lucien" userId="63070bf2cf137cd2" providerId="LiveId" clId="{82E3B27B-E410-4856-A25D-0302B1051183}" dt="2020-10-05T02:57:22.981" v="4061" actId="22"/>
          <ac:spMkLst>
            <pc:docMk/>
            <pc:sldMk cId="1062951050" sldId="636"/>
            <ac:spMk id="14" creationId="{A4803986-A454-4C42-BE0E-166446112FC9}"/>
          </ac:spMkLst>
        </pc:spChg>
        <pc:picChg chg="add mod">
          <ac:chgData name="Chen Lucien" userId="63070bf2cf137cd2" providerId="LiveId" clId="{82E3B27B-E410-4856-A25D-0302B1051183}" dt="2020-10-05T02:57:15.908" v="4060" actId="1036"/>
          <ac:picMkLst>
            <pc:docMk/>
            <pc:sldMk cId="1062951050" sldId="636"/>
            <ac:picMk id="12" creationId="{9A2352F2-9A57-4ED7-8D08-6CF4EB4241C5}"/>
          </ac:picMkLst>
        </pc:picChg>
        <pc:picChg chg="del">
          <ac:chgData name="Chen Lucien" userId="63070bf2cf137cd2" providerId="LiveId" clId="{82E3B27B-E410-4856-A25D-0302B1051183}" dt="2020-10-05T02:56:48.680" v="4054" actId="478"/>
          <ac:picMkLst>
            <pc:docMk/>
            <pc:sldMk cId="1062951050" sldId="636"/>
            <ac:picMk id="13" creationId="{B0A256F5-4CC3-4E54-8E0C-13E2387D0D7D}"/>
          </ac:picMkLst>
        </pc:picChg>
      </pc:sldChg>
      <pc:sldChg chg="add del">
        <pc:chgData name="Chen Lucien" userId="63070bf2cf137cd2" providerId="LiveId" clId="{82E3B27B-E410-4856-A25D-0302B1051183}" dt="2020-10-05T02:56:39.216" v="4052" actId="47"/>
        <pc:sldMkLst>
          <pc:docMk/>
          <pc:sldMk cId="3276924011" sldId="636"/>
        </pc:sldMkLst>
      </pc:sldChg>
      <pc:sldChg chg="addSp delSp modSp add mod">
        <pc:chgData name="Chen Lucien" userId="63070bf2cf137cd2" providerId="LiveId" clId="{82E3B27B-E410-4856-A25D-0302B1051183}" dt="2020-10-05T02:57:42.232" v="4065" actId="1076"/>
        <pc:sldMkLst>
          <pc:docMk/>
          <pc:sldMk cId="2950848571" sldId="637"/>
        </pc:sldMkLst>
        <pc:spChg chg="del">
          <ac:chgData name="Chen Lucien" userId="63070bf2cf137cd2" providerId="LiveId" clId="{82E3B27B-E410-4856-A25D-0302B1051183}" dt="2020-10-05T02:57:34.084" v="4063" actId="478"/>
          <ac:spMkLst>
            <pc:docMk/>
            <pc:sldMk cId="2950848571" sldId="637"/>
            <ac:spMk id="2" creationId="{33D8FC54-9A23-47C6-BB74-2FA97993472E}"/>
          </ac:spMkLst>
        </pc:spChg>
        <pc:spChg chg="del">
          <ac:chgData name="Chen Lucien" userId="63070bf2cf137cd2" providerId="LiveId" clId="{82E3B27B-E410-4856-A25D-0302B1051183}" dt="2020-10-05T02:57:34.084" v="4063" actId="478"/>
          <ac:spMkLst>
            <pc:docMk/>
            <pc:sldMk cId="2950848571" sldId="637"/>
            <ac:spMk id="4" creationId="{9A27678B-95D6-41A2-9213-8D5367FB2EDF}"/>
          </ac:spMkLst>
        </pc:spChg>
        <pc:spChg chg="del">
          <ac:chgData name="Chen Lucien" userId="63070bf2cf137cd2" providerId="LiveId" clId="{82E3B27B-E410-4856-A25D-0302B1051183}" dt="2020-10-05T02:57:34.084" v="4063" actId="478"/>
          <ac:spMkLst>
            <pc:docMk/>
            <pc:sldMk cId="2950848571" sldId="637"/>
            <ac:spMk id="14" creationId="{A4803986-A454-4C42-BE0E-166446112FC9}"/>
          </ac:spMkLst>
        </pc:spChg>
        <pc:spChg chg="del">
          <ac:chgData name="Chen Lucien" userId="63070bf2cf137cd2" providerId="LiveId" clId="{82E3B27B-E410-4856-A25D-0302B1051183}" dt="2020-10-05T02:57:34.084" v="4063" actId="478"/>
          <ac:spMkLst>
            <pc:docMk/>
            <pc:sldMk cId="2950848571" sldId="637"/>
            <ac:spMk id="20" creationId="{2460133D-EF3A-406C-B2A6-5CBB1F83CFD3}"/>
          </ac:spMkLst>
        </pc:spChg>
        <pc:picChg chg="del">
          <ac:chgData name="Chen Lucien" userId="63070bf2cf137cd2" providerId="LiveId" clId="{82E3B27B-E410-4856-A25D-0302B1051183}" dt="2020-10-05T02:57:34.084" v="4063" actId="478"/>
          <ac:picMkLst>
            <pc:docMk/>
            <pc:sldMk cId="2950848571" sldId="637"/>
            <ac:picMk id="3" creationId="{8BA56829-3BAA-4DF3-80B2-408908398AE8}"/>
          </ac:picMkLst>
        </pc:picChg>
        <pc:picChg chg="del">
          <ac:chgData name="Chen Lucien" userId="63070bf2cf137cd2" providerId="LiveId" clId="{82E3B27B-E410-4856-A25D-0302B1051183}" dt="2020-10-05T02:57:34.084" v="4063" actId="478"/>
          <ac:picMkLst>
            <pc:docMk/>
            <pc:sldMk cId="2950848571" sldId="637"/>
            <ac:picMk id="6" creationId="{430417CF-DAF7-47BF-9339-A3560C9F1B0E}"/>
          </ac:picMkLst>
        </pc:picChg>
        <pc:picChg chg="del">
          <ac:chgData name="Chen Lucien" userId="63070bf2cf137cd2" providerId="LiveId" clId="{82E3B27B-E410-4856-A25D-0302B1051183}" dt="2020-10-05T02:57:34.084" v="4063" actId="478"/>
          <ac:picMkLst>
            <pc:docMk/>
            <pc:sldMk cId="2950848571" sldId="637"/>
            <ac:picMk id="8" creationId="{9B104910-1A74-4DED-8EAF-8840BC691362}"/>
          </ac:picMkLst>
        </pc:picChg>
        <pc:picChg chg="del">
          <ac:chgData name="Chen Lucien" userId="63070bf2cf137cd2" providerId="LiveId" clId="{82E3B27B-E410-4856-A25D-0302B1051183}" dt="2020-10-05T02:57:34.084" v="4063" actId="478"/>
          <ac:picMkLst>
            <pc:docMk/>
            <pc:sldMk cId="2950848571" sldId="637"/>
            <ac:picMk id="9" creationId="{811ED760-7D60-4BBA-AE4B-8053172BBABF}"/>
          </ac:picMkLst>
        </pc:picChg>
        <pc:picChg chg="del">
          <ac:chgData name="Chen Lucien" userId="63070bf2cf137cd2" providerId="LiveId" clId="{82E3B27B-E410-4856-A25D-0302B1051183}" dt="2020-10-05T02:57:34.084" v="4063" actId="478"/>
          <ac:picMkLst>
            <pc:docMk/>
            <pc:sldMk cId="2950848571" sldId="637"/>
            <ac:picMk id="10" creationId="{5C9ACBCA-3AE2-4060-B214-270D43368E75}"/>
          </ac:picMkLst>
        </pc:picChg>
        <pc:picChg chg="del">
          <ac:chgData name="Chen Lucien" userId="63070bf2cf137cd2" providerId="LiveId" clId="{82E3B27B-E410-4856-A25D-0302B1051183}" dt="2020-10-05T02:57:34.084" v="4063" actId="478"/>
          <ac:picMkLst>
            <pc:docMk/>
            <pc:sldMk cId="2950848571" sldId="637"/>
            <ac:picMk id="11" creationId="{F71BA55D-D513-495C-9438-2BC0E6CD4C87}"/>
          </ac:picMkLst>
        </pc:picChg>
        <pc:picChg chg="del">
          <ac:chgData name="Chen Lucien" userId="63070bf2cf137cd2" providerId="LiveId" clId="{82E3B27B-E410-4856-A25D-0302B1051183}" dt="2020-10-05T02:57:34.084" v="4063" actId="478"/>
          <ac:picMkLst>
            <pc:docMk/>
            <pc:sldMk cId="2950848571" sldId="637"/>
            <ac:picMk id="12" creationId="{9A2352F2-9A57-4ED7-8D08-6CF4EB4241C5}"/>
          </ac:picMkLst>
        </pc:picChg>
        <pc:picChg chg="add mod">
          <ac:chgData name="Chen Lucien" userId="63070bf2cf137cd2" providerId="LiveId" clId="{82E3B27B-E410-4856-A25D-0302B1051183}" dt="2020-10-05T02:57:42.232" v="4065" actId="1076"/>
          <ac:picMkLst>
            <pc:docMk/>
            <pc:sldMk cId="2950848571" sldId="637"/>
            <ac:picMk id="13" creationId="{0BEA984A-DF5D-4DDD-92FA-5BE4CF63B12D}"/>
          </ac:picMkLst>
        </pc:picChg>
        <pc:picChg chg="del">
          <ac:chgData name="Chen Lucien" userId="63070bf2cf137cd2" providerId="LiveId" clId="{82E3B27B-E410-4856-A25D-0302B1051183}" dt="2020-10-05T02:57:34.084" v="4063" actId="478"/>
          <ac:picMkLst>
            <pc:docMk/>
            <pc:sldMk cId="2950848571" sldId="637"/>
            <ac:picMk id="24" creationId="{EF043D59-E96F-4753-8B05-EC7FA7EBE51C}"/>
          </ac:picMkLst>
        </pc:picChg>
      </pc:sldChg>
      <pc:sldChg chg="addSp modSp add mod">
        <pc:chgData name="Chen Lucien" userId="63070bf2cf137cd2" providerId="LiveId" clId="{82E3B27B-E410-4856-A25D-0302B1051183}" dt="2020-10-05T02:58:36.504" v="4097" actId="1076"/>
        <pc:sldMkLst>
          <pc:docMk/>
          <pc:sldMk cId="776506721" sldId="638"/>
        </pc:sldMkLst>
        <pc:spChg chg="add mod">
          <ac:chgData name="Chen Lucien" userId="63070bf2cf137cd2" providerId="LiveId" clId="{82E3B27B-E410-4856-A25D-0302B1051183}" dt="2020-10-05T02:58:36.504" v="4097" actId="1076"/>
          <ac:spMkLst>
            <pc:docMk/>
            <pc:sldMk cId="776506721" sldId="638"/>
            <ac:spMk id="4" creationId="{37F92149-6521-44DF-BE27-4C2A0A6BB656}"/>
          </ac:spMkLst>
        </pc:spChg>
        <pc:picChg chg="add mod">
          <ac:chgData name="Chen Lucien" userId="63070bf2cf137cd2" providerId="LiveId" clId="{82E3B27B-E410-4856-A25D-0302B1051183}" dt="2020-10-05T02:58:09.408" v="4070" actId="1076"/>
          <ac:picMkLst>
            <pc:docMk/>
            <pc:sldMk cId="776506721" sldId="638"/>
            <ac:picMk id="3" creationId="{6774FECA-18EF-4E60-BF6B-FE393A3D4160}"/>
          </ac:picMkLst>
        </pc:picChg>
        <pc:picChg chg="mod">
          <ac:chgData name="Chen Lucien" userId="63070bf2cf137cd2" providerId="LiveId" clId="{82E3B27B-E410-4856-A25D-0302B1051183}" dt="2020-10-05T02:58:33.042" v="4096" actId="1076"/>
          <ac:picMkLst>
            <pc:docMk/>
            <pc:sldMk cId="776506721" sldId="638"/>
            <ac:picMk id="13" creationId="{0BEA984A-DF5D-4DDD-92FA-5BE4CF63B12D}"/>
          </ac:picMkLst>
        </pc:picChg>
      </pc:sldChg>
      <pc:sldChg chg="addSp delSp modSp add del mod">
        <pc:chgData name="Chen Lucien" userId="63070bf2cf137cd2" providerId="LiveId" clId="{82E3B27B-E410-4856-A25D-0302B1051183}" dt="2020-10-05T03:08:08.074" v="4258" actId="478"/>
        <pc:sldMkLst>
          <pc:docMk/>
          <pc:sldMk cId="1170901178" sldId="639"/>
        </pc:sldMkLst>
        <pc:spChg chg="add del">
          <ac:chgData name="Chen Lucien" userId="63070bf2cf137cd2" providerId="LiveId" clId="{82E3B27B-E410-4856-A25D-0302B1051183}" dt="2020-10-05T03:08:04.623" v="4256" actId="478"/>
          <ac:spMkLst>
            <pc:docMk/>
            <pc:sldMk cId="1170901178" sldId="639"/>
            <ac:spMk id="4" creationId="{37F92149-6521-44DF-BE27-4C2A0A6BB656}"/>
          </ac:spMkLst>
        </pc:spChg>
        <pc:spChg chg="add del mod">
          <ac:chgData name="Chen Lucien" userId="63070bf2cf137cd2" providerId="LiveId" clId="{82E3B27B-E410-4856-A25D-0302B1051183}" dt="2020-10-05T03:08:04.623" v="4256" actId="478"/>
          <ac:spMkLst>
            <pc:docMk/>
            <pc:sldMk cId="1170901178" sldId="639"/>
            <ac:spMk id="7" creationId="{8EE888B6-5FD7-4EBD-8588-3D8DF8A47E79}"/>
          </ac:spMkLst>
        </pc:spChg>
        <pc:spChg chg="add del mod">
          <ac:chgData name="Chen Lucien" userId="63070bf2cf137cd2" providerId="LiveId" clId="{82E3B27B-E410-4856-A25D-0302B1051183}" dt="2020-10-05T03:08:08.074" v="4258" actId="478"/>
          <ac:spMkLst>
            <pc:docMk/>
            <pc:sldMk cId="1170901178" sldId="639"/>
            <ac:spMk id="15" creationId="{38098BA5-CB5B-47E3-B319-FD3CEF90721A}"/>
          </ac:spMkLst>
        </pc:spChg>
        <pc:spChg chg="add del mod">
          <ac:chgData name="Chen Lucien" userId="63070bf2cf137cd2" providerId="LiveId" clId="{82E3B27B-E410-4856-A25D-0302B1051183}" dt="2020-10-05T03:08:08.074" v="4258" actId="478"/>
          <ac:spMkLst>
            <pc:docMk/>
            <pc:sldMk cId="1170901178" sldId="639"/>
            <ac:spMk id="17" creationId="{2DCCA1DA-CB9F-4E33-BB34-638839F956E5}"/>
          </ac:spMkLst>
        </pc:spChg>
        <pc:picChg chg="add del">
          <ac:chgData name="Chen Lucien" userId="63070bf2cf137cd2" providerId="LiveId" clId="{82E3B27B-E410-4856-A25D-0302B1051183}" dt="2020-10-05T03:08:04.623" v="4256" actId="478"/>
          <ac:picMkLst>
            <pc:docMk/>
            <pc:sldMk cId="1170901178" sldId="639"/>
            <ac:picMk id="3" creationId="{6774FECA-18EF-4E60-BF6B-FE393A3D4160}"/>
          </ac:picMkLst>
        </pc:picChg>
        <pc:picChg chg="add del mod">
          <ac:chgData name="Chen Lucien" userId="63070bf2cf137cd2" providerId="LiveId" clId="{82E3B27B-E410-4856-A25D-0302B1051183}" dt="2020-10-05T03:08:04.623" v="4256" actId="478"/>
          <ac:picMkLst>
            <pc:docMk/>
            <pc:sldMk cId="1170901178" sldId="639"/>
            <ac:picMk id="6" creationId="{E2536E28-F1E9-42BC-8FC2-11CA7A64AD6B}"/>
          </ac:picMkLst>
        </pc:picChg>
        <pc:picChg chg="add del mod">
          <ac:chgData name="Chen Lucien" userId="63070bf2cf137cd2" providerId="LiveId" clId="{82E3B27B-E410-4856-A25D-0302B1051183}" dt="2020-10-05T02:59:58.688" v="4128" actId="478"/>
          <ac:picMkLst>
            <pc:docMk/>
            <pc:sldMk cId="1170901178" sldId="639"/>
            <ac:picMk id="10" creationId="{B8320BA3-F7A1-43F4-8224-1A1831296A08}"/>
          </ac:picMkLst>
        </pc:picChg>
        <pc:picChg chg="add del mod">
          <ac:chgData name="Chen Lucien" userId="63070bf2cf137cd2" providerId="LiveId" clId="{82E3B27B-E410-4856-A25D-0302B1051183}" dt="2020-10-05T03:08:08.074" v="4258" actId="478"/>
          <ac:picMkLst>
            <pc:docMk/>
            <pc:sldMk cId="1170901178" sldId="639"/>
            <ac:picMk id="12" creationId="{D05EA143-5FA7-4070-BB5A-823C72875A12}"/>
          </ac:picMkLst>
        </pc:picChg>
        <pc:picChg chg="add del">
          <ac:chgData name="Chen Lucien" userId="63070bf2cf137cd2" providerId="LiveId" clId="{82E3B27B-E410-4856-A25D-0302B1051183}" dt="2020-10-05T03:08:04.623" v="4256" actId="478"/>
          <ac:picMkLst>
            <pc:docMk/>
            <pc:sldMk cId="1170901178" sldId="639"/>
            <ac:picMk id="13" creationId="{0BEA984A-DF5D-4DDD-92FA-5BE4CF63B12D}"/>
          </ac:picMkLst>
        </pc:picChg>
      </pc:sldChg>
      <pc:sldChg chg="addSp delSp modSp add mod">
        <pc:chgData name="Chen Lucien" userId="63070bf2cf137cd2" providerId="LiveId" clId="{82E3B27B-E410-4856-A25D-0302B1051183}" dt="2020-10-09T07:05:13.244" v="8244" actId="22"/>
        <pc:sldMkLst>
          <pc:docMk/>
          <pc:sldMk cId="1097499731" sldId="640"/>
        </pc:sldMkLst>
        <pc:spChg chg="add del">
          <ac:chgData name="Chen Lucien" userId="63070bf2cf137cd2" providerId="LiveId" clId="{82E3B27B-E410-4856-A25D-0302B1051183}" dt="2020-10-09T07:05:10.252" v="8243" actId="22"/>
          <ac:spMkLst>
            <pc:docMk/>
            <pc:sldMk cId="1097499731" sldId="640"/>
            <ac:spMk id="2" creationId="{B9390168-195A-4940-86A1-C69C412A8E45}"/>
          </ac:spMkLst>
        </pc:spChg>
        <pc:spChg chg="add">
          <ac:chgData name="Chen Lucien" userId="63070bf2cf137cd2" providerId="LiveId" clId="{82E3B27B-E410-4856-A25D-0302B1051183}" dt="2020-10-09T07:05:13.244" v="8244" actId="22"/>
          <ac:spMkLst>
            <pc:docMk/>
            <pc:sldMk cId="1097499731" sldId="640"/>
            <ac:spMk id="3" creationId="{EF9479F6-A020-40C3-A1DF-4476E890AD47}"/>
          </ac:spMkLst>
        </pc:spChg>
        <pc:spChg chg="del">
          <ac:chgData name="Chen Lucien" userId="63070bf2cf137cd2" providerId="LiveId" clId="{82E3B27B-E410-4856-A25D-0302B1051183}" dt="2020-10-05T03:08:18.182" v="4260" actId="478"/>
          <ac:spMkLst>
            <pc:docMk/>
            <pc:sldMk cId="1097499731" sldId="640"/>
            <ac:spMk id="4" creationId="{37F92149-6521-44DF-BE27-4C2A0A6BB656}"/>
          </ac:spMkLst>
        </pc:spChg>
        <pc:spChg chg="del">
          <ac:chgData name="Chen Lucien" userId="63070bf2cf137cd2" providerId="LiveId" clId="{82E3B27B-E410-4856-A25D-0302B1051183}" dt="2020-10-05T03:08:18.182" v="4260" actId="478"/>
          <ac:spMkLst>
            <pc:docMk/>
            <pc:sldMk cId="1097499731" sldId="640"/>
            <ac:spMk id="7" creationId="{8EE888B6-5FD7-4EBD-8588-3D8DF8A47E79}"/>
          </ac:spMkLst>
        </pc:spChg>
        <pc:spChg chg="add mod">
          <ac:chgData name="Chen Lucien" userId="63070bf2cf137cd2" providerId="LiveId" clId="{82E3B27B-E410-4856-A25D-0302B1051183}" dt="2020-10-05T03:08:52.360" v="4267" actId="14100"/>
          <ac:spMkLst>
            <pc:docMk/>
            <pc:sldMk cId="1097499731" sldId="640"/>
            <ac:spMk id="9" creationId="{69A8F57E-3C67-45AF-8C50-0AB5236D6ADC}"/>
          </ac:spMkLst>
        </pc:spChg>
        <pc:spChg chg="add mod">
          <ac:chgData name="Chen Lucien" userId="63070bf2cf137cd2" providerId="LiveId" clId="{82E3B27B-E410-4856-A25D-0302B1051183}" dt="2020-10-05T03:09:01.168" v="4272" actId="14100"/>
          <ac:spMkLst>
            <pc:docMk/>
            <pc:sldMk cId="1097499731" sldId="640"/>
            <ac:spMk id="11" creationId="{D8D9F93B-7CD7-4191-A557-CED83E144DD8}"/>
          </ac:spMkLst>
        </pc:spChg>
        <pc:spChg chg="add">
          <ac:chgData name="Chen Lucien" userId="63070bf2cf137cd2" providerId="LiveId" clId="{82E3B27B-E410-4856-A25D-0302B1051183}" dt="2020-10-05T03:09:07.577" v="4273" actId="22"/>
          <ac:spMkLst>
            <pc:docMk/>
            <pc:sldMk cId="1097499731" sldId="640"/>
            <ac:spMk id="15" creationId="{C0117B12-ACB2-4515-BCB7-9A5BDA1A681A}"/>
          </ac:spMkLst>
        </pc:spChg>
        <pc:spChg chg="add mod">
          <ac:chgData name="Chen Lucien" userId="63070bf2cf137cd2" providerId="LiveId" clId="{82E3B27B-E410-4856-A25D-0302B1051183}" dt="2020-10-05T03:09:15.309" v="4280" actId="20577"/>
          <ac:spMkLst>
            <pc:docMk/>
            <pc:sldMk cId="1097499731" sldId="640"/>
            <ac:spMk id="17" creationId="{2028BA53-429C-4F9D-8D92-E5F7087913A3}"/>
          </ac:spMkLst>
        </pc:spChg>
        <pc:picChg chg="del">
          <ac:chgData name="Chen Lucien" userId="63070bf2cf137cd2" providerId="LiveId" clId="{82E3B27B-E410-4856-A25D-0302B1051183}" dt="2020-10-05T03:08:18.182" v="4260" actId="478"/>
          <ac:picMkLst>
            <pc:docMk/>
            <pc:sldMk cId="1097499731" sldId="640"/>
            <ac:picMk id="3" creationId="{6774FECA-18EF-4E60-BF6B-FE393A3D4160}"/>
          </ac:picMkLst>
        </pc:picChg>
        <pc:picChg chg="del">
          <ac:chgData name="Chen Lucien" userId="63070bf2cf137cd2" providerId="LiveId" clId="{82E3B27B-E410-4856-A25D-0302B1051183}" dt="2020-10-05T03:08:18.182" v="4260" actId="478"/>
          <ac:picMkLst>
            <pc:docMk/>
            <pc:sldMk cId="1097499731" sldId="640"/>
            <ac:picMk id="6" creationId="{E2536E28-F1E9-42BC-8FC2-11CA7A64AD6B}"/>
          </ac:picMkLst>
        </pc:picChg>
        <pc:picChg chg="add mod">
          <ac:chgData name="Chen Lucien" userId="63070bf2cf137cd2" providerId="LiveId" clId="{82E3B27B-E410-4856-A25D-0302B1051183}" dt="2020-10-05T03:08:32.135" v="4263" actId="1076"/>
          <ac:picMkLst>
            <pc:docMk/>
            <pc:sldMk cId="1097499731" sldId="640"/>
            <ac:picMk id="8" creationId="{6FBC101B-1B05-4C3E-9E45-8F7F73051CFA}"/>
          </ac:picMkLst>
        </pc:picChg>
        <pc:picChg chg="del">
          <ac:chgData name="Chen Lucien" userId="63070bf2cf137cd2" providerId="LiveId" clId="{82E3B27B-E410-4856-A25D-0302B1051183}" dt="2020-10-05T03:08:18.182" v="4260" actId="478"/>
          <ac:picMkLst>
            <pc:docMk/>
            <pc:sldMk cId="1097499731" sldId="640"/>
            <ac:picMk id="13" creationId="{0BEA984A-DF5D-4DDD-92FA-5BE4CF63B12D}"/>
          </ac:picMkLst>
        </pc:picChg>
      </pc:sldChg>
      <pc:sldChg chg="addSp delSp modSp add del mod">
        <pc:chgData name="Chen Lucien" userId="63070bf2cf137cd2" providerId="LiveId" clId="{82E3B27B-E410-4856-A25D-0302B1051183}" dt="2020-10-05T03:07:29.962" v="4249" actId="47"/>
        <pc:sldMkLst>
          <pc:docMk/>
          <pc:sldMk cId="1604379767" sldId="640"/>
        </pc:sldMkLst>
        <pc:spChg chg="add mod ord">
          <ac:chgData name="Chen Lucien" userId="63070bf2cf137cd2" providerId="LiveId" clId="{82E3B27B-E410-4856-A25D-0302B1051183}" dt="2020-10-05T03:05:14.707" v="4202" actId="167"/>
          <ac:spMkLst>
            <pc:docMk/>
            <pc:sldMk cId="1604379767" sldId="640"/>
            <ac:spMk id="9" creationId="{25CDF0E9-33B2-4A01-89BB-B112F2A4681D}"/>
          </ac:spMkLst>
        </pc:spChg>
        <pc:spChg chg="add del mod topLvl">
          <ac:chgData name="Chen Lucien" userId="63070bf2cf137cd2" providerId="LiveId" clId="{82E3B27B-E410-4856-A25D-0302B1051183}" dt="2020-10-05T03:07:27.265" v="4247" actId="22"/>
          <ac:spMkLst>
            <pc:docMk/>
            <pc:sldMk cId="1604379767" sldId="640"/>
            <ac:spMk id="10" creationId="{0573E2CD-D99F-4350-875C-E914457BAC68}"/>
          </ac:spMkLst>
        </pc:spChg>
        <pc:grpChg chg="add del mod ord">
          <ac:chgData name="Chen Lucien" userId="63070bf2cf137cd2" providerId="LiveId" clId="{82E3B27B-E410-4856-A25D-0302B1051183}" dt="2020-10-05T03:07:25.236" v="4239" actId="164"/>
          <ac:grpSpMkLst>
            <pc:docMk/>
            <pc:sldMk cId="1604379767" sldId="640"/>
            <ac:grpSpMk id="11" creationId="{CAD2C9A8-F3B6-4BDA-9675-0DE164F4DC53}"/>
          </ac:grpSpMkLst>
        </pc:grpChg>
        <pc:grpChg chg="add mod">
          <ac:chgData name="Chen Lucien" userId="63070bf2cf137cd2" providerId="LiveId" clId="{82E3B27B-E410-4856-A25D-0302B1051183}" dt="2020-10-05T03:07:18.554" v="4230" actId="164"/>
          <ac:grpSpMkLst>
            <pc:docMk/>
            <pc:sldMk cId="1604379767" sldId="640"/>
            <ac:grpSpMk id="18" creationId="{2C6B1B83-36A6-4D3C-8F77-51AC9E090E26}"/>
          </ac:grpSpMkLst>
        </pc:grpChg>
        <pc:picChg chg="add mod ord topLvl">
          <ac:chgData name="Chen Lucien" userId="63070bf2cf137cd2" providerId="LiveId" clId="{82E3B27B-E410-4856-A25D-0302B1051183}" dt="2020-10-05T03:07:27.495" v="4248" actId="1076"/>
          <ac:picMkLst>
            <pc:docMk/>
            <pc:sldMk cId="1604379767" sldId="640"/>
            <ac:picMk id="8" creationId="{80F37230-7B8B-49A7-A405-88F56C144DAE}"/>
          </ac:picMkLst>
        </pc:picChg>
        <pc:picChg chg="mod ord">
          <ac:chgData name="Chen Lucien" userId="63070bf2cf137cd2" providerId="LiveId" clId="{82E3B27B-E410-4856-A25D-0302B1051183}" dt="2020-10-05T03:07:23.515" v="4234" actId="167"/>
          <ac:picMkLst>
            <pc:docMk/>
            <pc:sldMk cId="1604379767" sldId="640"/>
            <ac:picMk id="13" creationId="{0BEA984A-DF5D-4DDD-92FA-5BE4CF63B12D}"/>
          </ac:picMkLst>
        </pc:picChg>
      </pc:sldChg>
      <pc:sldChg chg="addSp delSp modSp add mod">
        <pc:chgData name="Chen Lucien" userId="63070bf2cf137cd2" providerId="LiveId" clId="{82E3B27B-E410-4856-A25D-0302B1051183}" dt="2020-10-09T07:05:06.591" v="8241" actId="1076"/>
        <pc:sldMkLst>
          <pc:docMk/>
          <pc:sldMk cId="1520508694" sldId="641"/>
        </pc:sldMkLst>
        <pc:spChg chg="add del mod">
          <ac:chgData name="Chen Lucien" userId="63070bf2cf137cd2" providerId="LiveId" clId="{82E3B27B-E410-4856-A25D-0302B1051183}" dt="2020-10-09T07:04:16.061" v="8238" actId="22"/>
          <ac:spMkLst>
            <pc:docMk/>
            <pc:sldMk cId="1520508694" sldId="641"/>
            <ac:spMk id="2" creationId="{96A3C161-ECC2-4286-BA39-E69EF0EA9EB9}"/>
          </ac:spMkLst>
        </pc:spChg>
        <pc:spChg chg="add">
          <ac:chgData name="Chen Lucien" userId="63070bf2cf137cd2" providerId="LiveId" clId="{82E3B27B-E410-4856-A25D-0302B1051183}" dt="2020-10-05T03:09:47.172" v="4285" actId="22"/>
          <ac:spMkLst>
            <pc:docMk/>
            <pc:sldMk cId="1520508694" sldId="641"/>
            <ac:spMk id="4" creationId="{711FFD2C-672E-42EC-AA6F-22CCFAAD7652}"/>
          </ac:spMkLst>
        </pc:spChg>
        <pc:spChg chg="add">
          <ac:chgData name="Chen Lucien" userId="63070bf2cf137cd2" providerId="LiveId" clId="{82E3B27B-E410-4856-A25D-0302B1051183}" dt="2020-10-05T03:09:47.172" v="4285" actId="22"/>
          <ac:spMkLst>
            <pc:docMk/>
            <pc:sldMk cId="1520508694" sldId="641"/>
            <ac:spMk id="6" creationId="{922AB5D2-3493-4EEE-90DD-40765057C3D7}"/>
          </ac:spMkLst>
        </pc:spChg>
        <pc:spChg chg="add">
          <ac:chgData name="Chen Lucien" userId="63070bf2cf137cd2" providerId="LiveId" clId="{82E3B27B-E410-4856-A25D-0302B1051183}" dt="2020-10-05T03:09:55.709" v="4286" actId="22"/>
          <ac:spMkLst>
            <pc:docMk/>
            <pc:sldMk cId="1520508694" sldId="641"/>
            <ac:spMk id="7" creationId="{CD6E9E68-B0EE-4772-B479-695726D11B47}"/>
          </ac:spMkLst>
        </pc:spChg>
        <pc:spChg chg="del">
          <ac:chgData name="Chen Lucien" userId="63070bf2cf137cd2" providerId="LiveId" clId="{82E3B27B-E410-4856-A25D-0302B1051183}" dt="2020-10-05T03:09:27.495" v="4282" actId="478"/>
          <ac:spMkLst>
            <pc:docMk/>
            <pc:sldMk cId="1520508694" sldId="641"/>
            <ac:spMk id="9" creationId="{69A8F57E-3C67-45AF-8C50-0AB5236D6ADC}"/>
          </ac:spMkLst>
        </pc:spChg>
        <pc:spChg chg="add mod">
          <ac:chgData name="Chen Lucien" userId="63070bf2cf137cd2" providerId="LiveId" clId="{82E3B27B-E410-4856-A25D-0302B1051183}" dt="2020-10-09T07:05:06.591" v="8241" actId="1076"/>
          <ac:spMkLst>
            <pc:docMk/>
            <pc:sldMk cId="1520508694" sldId="641"/>
            <ac:spMk id="9" creationId="{F633F635-1073-4E7E-9E3A-674D5BE379C3}"/>
          </ac:spMkLst>
        </pc:spChg>
        <pc:spChg chg="del">
          <ac:chgData name="Chen Lucien" userId="63070bf2cf137cd2" providerId="LiveId" clId="{82E3B27B-E410-4856-A25D-0302B1051183}" dt="2020-10-05T03:09:27.495" v="4282" actId="478"/>
          <ac:spMkLst>
            <pc:docMk/>
            <pc:sldMk cId="1520508694" sldId="641"/>
            <ac:spMk id="11" creationId="{D8D9F93B-7CD7-4191-A557-CED83E144DD8}"/>
          </ac:spMkLst>
        </pc:spChg>
        <pc:spChg chg="add">
          <ac:chgData name="Chen Lucien" userId="63070bf2cf137cd2" providerId="LiveId" clId="{82E3B27B-E410-4856-A25D-0302B1051183}" dt="2020-10-05T03:09:55.709" v="4286" actId="22"/>
          <ac:spMkLst>
            <pc:docMk/>
            <pc:sldMk cId="1520508694" sldId="641"/>
            <ac:spMk id="13" creationId="{4C47D5E0-4AD9-4830-8E07-D3905BDB7FB3}"/>
          </ac:spMkLst>
        </pc:spChg>
        <pc:spChg chg="del">
          <ac:chgData name="Chen Lucien" userId="63070bf2cf137cd2" providerId="LiveId" clId="{82E3B27B-E410-4856-A25D-0302B1051183}" dt="2020-10-05T03:09:27.495" v="4282" actId="478"/>
          <ac:spMkLst>
            <pc:docMk/>
            <pc:sldMk cId="1520508694" sldId="641"/>
            <ac:spMk id="15" creationId="{C0117B12-ACB2-4515-BCB7-9A5BDA1A681A}"/>
          </ac:spMkLst>
        </pc:spChg>
        <pc:spChg chg="del">
          <ac:chgData name="Chen Lucien" userId="63070bf2cf137cd2" providerId="LiveId" clId="{82E3B27B-E410-4856-A25D-0302B1051183}" dt="2020-10-05T03:09:27.495" v="4282" actId="478"/>
          <ac:spMkLst>
            <pc:docMk/>
            <pc:sldMk cId="1520508694" sldId="641"/>
            <ac:spMk id="17" creationId="{2028BA53-429C-4F9D-8D92-E5F7087913A3}"/>
          </ac:spMkLst>
        </pc:spChg>
        <pc:picChg chg="add mod">
          <ac:chgData name="Chen Lucien" userId="63070bf2cf137cd2" providerId="LiveId" clId="{82E3B27B-E410-4856-A25D-0302B1051183}" dt="2020-10-05T03:09:36.696" v="4284" actId="1076"/>
          <ac:picMkLst>
            <pc:docMk/>
            <pc:sldMk cId="1520508694" sldId="641"/>
            <ac:picMk id="3" creationId="{885C9C39-AAA2-4E5A-B4F8-A12BFEAF16FA}"/>
          </ac:picMkLst>
        </pc:picChg>
        <pc:picChg chg="del">
          <ac:chgData name="Chen Lucien" userId="63070bf2cf137cd2" providerId="LiveId" clId="{82E3B27B-E410-4856-A25D-0302B1051183}" dt="2020-10-05T03:09:27.495" v="4282" actId="478"/>
          <ac:picMkLst>
            <pc:docMk/>
            <pc:sldMk cId="1520508694" sldId="641"/>
            <ac:picMk id="8" creationId="{6FBC101B-1B05-4C3E-9E45-8F7F73051CFA}"/>
          </ac:picMkLst>
        </pc:picChg>
      </pc:sldChg>
      <pc:sldChg chg="addSp delSp modSp add mod">
        <pc:chgData name="Chen Lucien" userId="63070bf2cf137cd2" providerId="LiveId" clId="{82E3B27B-E410-4856-A25D-0302B1051183}" dt="2020-10-05T03:11:23.792" v="4325" actId="478"/>
        <pc:sldMkLst>
          <pc:docMk/>
          <pc:sldMk cId="2533727373" sldId="642"/>
        </pc:sldMkLst>
        <pc:spChg chg="add mod">
          <ac:chgData name="Chen Lucien" userId="63070bf2cf137cd2" providerId="LiveId" clId="{82E3B27B-E410-4856-A25D-0302B1051183}" dt="2020-10-05T03:10:29.482" v="4315" actId="20577"/>
          <ac:spMkLst>
            <pc:docMk/>
            <pc:sldMk cId="2533727373" sldId="642"/>
            <ac:spMk id="2" creationId="{F5822ADF-AAB8-4F80-AA7E-9D76FD5976EB}"/>
          </ac:spMkLst>
        </pc:spChg>
        <pc:spChg chg="del">
          <ac:chgData name="Chen Lucien" userId="63070bf2cf137cd2" providerId="LiveId" clId="{82E3B27B-E410-4856-A25D-0302B1051183}" dt="2020-10-05T03:10:15.705" v="4290" actId="478"/>
          <ac:spMkLst>
            <pc:docMk/>
            <pc:sldMk cId="2533727373" sldId="642"/>
            <ac:spMk id="9" creationId="{69A8F57E-3C67-45AF-8C50-0AB5236D6ADC}"/>
          </ac:spMkLst>
        </pc:spChg>
        <pc:spChg chg="del">
          <ac:chgData name="Chen Lucien" userId="63070bf2cf137cd2" providerId="LiveId" clId="{82E3B27B-E410-4856-A25D-0302B1051183}" dt="2020-10-05T03:10:15.705" v="4290" actId="478"/>
          <ac:spMkLst>
            <pc:docMk/>
            <pc:sldMk cId="2533727373" sldId="642"/>
            <ac:spMk id="11" creationId="{D8D9F93B-7CD7-4191-A557-CED83E144DD8}"/>
          </ac:spMkLst>
        </pc:spChg>
        <pc:spChg chg="del">
          <ac:chgData name="Chen Lucien" userId="63070bf2cf137cd2" providerId="LiveId" clId="{82E3B27B-E410-4856-A25D-0302B1051183}" dt="2020-10-05T03:10:15.705" v="4290" actId="478"/>
          <ac:spMkLst>
            <pc:docMk/>
            <pc:sldMk cId="2533727373" sldId="642"/>
            <ac:spMk id="15" creationId="{C0117B12-ACB2-4515-BCB7-9A5BDA1A681A}"/>
          </ac:spMkLst>
        </pc:spChg>
        <pc:spChg chg="del">
          <ac:chgData name="Chen Lucien" userId="63070bf2cf137cd2" providerId="LiveId" clId="{82E3B27B-E410-4856-A25D-0302B1051183}" dt="2020-10-05T03:10:15.705" v="4290" actId="478"/>
          <ac:spMkLst>
            <pc:docMk/>
            <pc:sldMk cId="2533727373" sldId="642"/>
            <ac:spMk id="17" creationId="{2028BA53-429C-4F9D-8D92-E5F7087913A3}"/>
          </ac:spMkLst>
        </pc:spChg>
        <pc:picChg chg="add mod">
          <ac:chgData name="Chen Lucien" userId="63070bf2cf137cd2" providerId="LiveId" clId="{82E3B27B-E410-4856-A25D-0302B1051183}" dt="2020-10-05T03:10:41.287" v="4318" actId="1076"/>
          <ac:picMkLst>
            <pc:docMk/>
            <pc:sldMk cId="2533727373" sldId="642"/>
            <ac:picMk id="4" creationId="{F0ADA30E-353C-4D85-886F-545D4994B6D4}"/>
          </ac:picMkLst>
        </pc:picChg>
        <pc:picChg chg="add mod">
          <ac:chgData name="Chen Lucien" userId="63070bf2cf137cd2" providerId="LiveId" clId="{82E3B27B-E410-4856-A25D-0302B1051183}" dt="2020-10-05T03:11:03.383" v="4321" actId="1076"/>
          <ac:picMkLst>
            <pc:docMk/>
            <pc:sldMk cId="2533727373" sldId="642"/>
            <ac:picMk id="7" creationId="{35610155-1D1C-4FF7-BD22-235CCA5CB995}"/>
          </ac:picMkLst>
        </pc:picChg>
        <pc:picChg chg="del">
          <ac:chgData name="Chen Lucien" userId="63070bf2cf137cd2" providerId="LiveId" clId="{82E3B27B-E410-4856-A25D-0302B1051183}" dt="2020-10-05T03:10:15.705" v="4290" actId="478"/>
          <ac:picMkLst>
            <pc:docMk/>
            <pc:sldMk cId="2533727373" sldId="642"/>
            <ac:picMk id="8" creationId="{6FBC101B-1B05-4C3E-9E45-8F7F73051CFA}"/>
          </ac:picMkLst>
        </pc:picChg>
        <pc:picChg chg="add del mod">
          <ac:chgData name="Chen Lucien" userId="63070bf2cf137cd2" providerId="LiveId" clId="{82E3B27B-E410-4856-A25D-0302B1051183}" dt="2020-10-05T03:11:23.792" v="4325" actId="478"/>
          <ac:picMkLst>
            <pc:docMk/>
            <pc:sldMk cId="2533727373" sldId="642"/>
            <ac:picMk id="13" creationId="{5ED86F8B-A4D5-4244-A699-4D7F2D893438}"/>
          </ac:picMkLst>
        </pc:picChg>
      </pc:sldChg>
      <pc:sldChg chg="add del">
        <pc:chgData name="Chen Lucien" userId="63070bf2cf137cd2" providerId="LiveId" clId="{82E3B27B-E410-4856-A25D-0302B1051183}" dt="2020-10-05T03:10:08.498" v="4288" actId="47"/>
        <pc:sldMkLst>
          <pc:docMk/>
          <pc:sldMk cId="3434038226" sldId="642"/>
        </pc:sldMkLst>
      </pc:sldChg>
      <pc:sldChg chg="add">
        <pc:chgData name="Chen Lucien" userId="63070bf2cf137cd2" providerId="LiveId" clId="{82E3B27B-E410-4856-A25D-0302B1051183}" dt="2020-10-05T03:11:22.125" v="4324"/>
        <pc:sldMkLst>
          <pc:docMk/>
          <pc:sldMk cId="1752108700" sldId="643"/>
        </pc:sldMkLst>
      </pc:sldChg>
      <pc:sldChg chg="addSp modSp add mod">
        <pc:chgData name="Chen Lucien" userId="63070bf2cf137cd2" providerId="LiveId" clId="{82E3B27B-E410-4856-A25D-0302B1051183}" dt="2020-10-05T03:11:39.464" v="4328" actId="1076"/>
        <pc:sldMkLst>
          <pc:docMk/>
          <pc:sldMk cId="3723523916" sldId="644"/>
        </pc:sldMkLst>
        <pc:picChg chg="add mod">
          <ac:chgData name="Chen Lucien" userId="63070bf2cf137cd2" providerId="LiveId" clId="{82E3B27B-E410-4856-A25D-0302B1051183}" dt="2020-10-05T03:11:39.464" v="4328" actId="1076"/>
          <ac:picMkLst>
            <pc:docMk/>
            <pc:sldMk cId="3723523916" sldId="644"/>
            <ac:picMk id="6" creationId="{237517DA-5886-4CF4-9D5C-41EB459A36F0}"/>
          </ac:picMkLst>
        </pc:picChg>
      </pc:sldChg>
      <pc:sldChg chg="addSp modSp add mod">
        <pc:chgData name="Chen Lucien" userId="63070bf2cf137cd2" providerId="LiveId" clId="{82E3B27B-E410-4856-A25D-0302B1051183}" dt="2020-10-05T03:12:11.880" v="4333" actId="1076"/>
        <pc:sldMkLst>
          <pc:docMk/>
          <pc:sldMk cId="2672321175" sldId="645"/>
        </pc:sldMkLst>
        <pc:picChg chg="add mod">
          <ac:chgData name="Chen Lucien" userId="63070bf2cf137cd2" providerId="LiveId" clId="{82E3B27B-E410-4856-A25D-0302B1051183}" dt="2020-10-05T03:12:11.880" v="4333" actId="1076"/>
          <ac:picMkLst>
            <pc:docMk/>
            <pc:sldMk cId="2672321175" sldId="645"/>
            <ac:picMk id="8" creationId="{73F2FF60-74F9-4138-B11D-B0A5306BC8E8}"/>
          </ac:picMkLst>
        </pc:picChg>
      </pc:sldChg>
      <pc:sldChg chg="addSp delSp modSp add mod">
        <pc:chgData name="Chen Lucien" userId="63070bf2cf137cd2" providerId="LiveId" clId="{82E3B27B-E410-4856-A25D-0302B1051183}" dt="2020-10-05T03:14:19.303" v="4357" actId="1076"/>
        <pc:sldMkLst>
          <pc:docMk/>
          <pc:sldMk cId="127305446" sldId="646"/>
        </pc:sldMkLst>
        <pc:spChg chg="add del mod">
          <ac:chgData name="Chen Lucien" userId="63070bf2cf137cd2" providerId="LiveId" clId="{82E3B27B-E410-4856-A25D-0302B1051183}" dt="2020-10-05T03:13:31.555" v="4348" actId="478"/>
          <ac:spMkLst>
            <pc:docMk/>
            <pc:sldMk cId="127305446" sldId="646"/>
            <ac:spMk id="3" creationId="{EB2C8AEA-9B2E-43F0-A058-1524C04D82E8}"/>
          </ac:spMkLst>
        </pc:spChg>
        <pc:spChg chg="add del mod">
          <ac:chgData name="Chen Lucien" userId="63070bf2cf137cd2" providerId="LiveId" clId="{82E3B27B-E410-4856-A25D-0302B1051183}" dt="2020-10-05T03:13:31.555" v="4348" actId="478"/>
          <ac:spMkLst>
            <pc:docMk/>
            <pc:sldMk cId="127305446" sldId="646"/>
            <ac:spMk id="10" creationId="{C329B7A8-0824-4BC6-AB74-C28D1F3C92CE}"/>
          </ac:spMkLst>
        </pc:spChg>
        <pc:picChg chg="del">
          <ac:chgData name="Chen Lucien" userId="63070bf2cf137cd2" providerId="LiveId" clId="{82E3B27B-E410-4856-A25D-0302B1051183}" dt="2020-10-05T03:13:31.555" v="4348" actId="478"/>
          <ac:picMkLst>
            <pc:docMk/>
            <pc:sldMk cId="127305446" sldId="646"/>
            <ac:picMk id="6" creationId="{237517DA-5886-4CF4-9D5C-41EB459A36F0}"/>
          </ac:picMkLst>
        </pc:picChg>
        <pc:picChg chg="del">
          <ac:chgData name="Chen Lucien" userId="63070bf2cf137cd2" providerId="LiveId" clId="{82E3B27B-E410-4856-A25D-0302B1051183}" dt="2020-10-05T03:13:31.555" v="4348" actId="478"/>
          <ac:picMkLst>
            <pc:docMk/>
            <pc:sldMk cId="127305446" sldId="646"/>
            <ac:picMk id="7" creationId="{35610155-1D1C-4FF7-BD22-235CCA5CB995}"/>
          </ac:picMkLst>
        </pc:picChg>
        <pc:picChg chg="del">
          <ac:chgData name="Chen Lucien" userId="63070bf2cf137cd2" providerId="LiveId" clId="{82E3B27B-E410-4856-A25D-0302B1051183}" dt="2020-10-05T03:13:31.555" v="4348" actId="478"/>
          <ac:picMkLst>
            <pc:docMk/>
            <pc:sldMk cId="127305446" sldId="646"/>
            <ac:picMk id="8" creationId="{73F2FF60-74F9-4138-B11D-B0A5306BC8E8}"/>
          </ac:picMkLst>
        </pc:picChg>
        <pc:picChg chg="del">
          <ac:chgData name="Chen Lucien" userId="63070bf2cf137cd2" providerId="LiveId" clId="{82E3B27B-E410-4856-A25D-0302B1051183}" dt="2020-10-05T03:13:31.555" v="4348" actId="478"/>
          <ac:picMkLst>
            <pc:docMk/>
            <pc:sldMk cId="127305446" sldId="646"/>
            <ac:picMk id="13" creationId="{5ED86F8B-A4D5-4244-A699-4D7F2D893438}"/>
          </ac:picMkLst>
        </pc:picChg>
        <pc:picChg chg="add del mod">
          <ac:chgData name="Chen Lucien" userId="63070bf2cf137cd2" providerId="LiveId" clId="{82E3B27B-E410-4856-A25D-0302B1051183}" dt="2020-10-05T03:13:52.897" v="4351" actId="478"/>
          <ac:picMkLst>
            <pc:docMk/>
            <pc:sldMk cId="127305446" sldId="646"/>
            <ac:picMk id="14" creationId="{12C71576-4C8F-4248-A99E-77171F690A82}"/>
          </ac:picMkLst>
        </pc:picChg>
        <pc:picChg chg="add mod">
          <ac:chgData name="Chen Lucien" userId="63070bf2cf137cd2" providerId="LiveId" clId="{82E3B27B-E410-4856-A25D-0302B1051183}" dt="2020-10-05T03:14:06.463" v="4354" actId="1076"/>
          <ac:picMkLst>
            <pc:docMk/>
            <pc:sldMk cId="127305446" sldId="646"/>
            <ac:picMk id="16" creationId="{819A330E-D252-46ED-B8E2-88133CE7ED13}"/>
          </ac:picMkLst>
        </pc:picChg>
        <pc:picChg chg="add mod">
          <ac:chgData name="Chen Lucien" userId="63070bf2cf137cd2" providerId="LiveId" clId="{82E3B27B-E410-4856-A25D-0302B1051183}" dt="2020-10-05T03:14:19.303" v="4357" actId="1076"/>
          <ac:picMkLst>
            <pc:docMk/>
            <pc:sldMk cId="127305446" sldId="646"/>
            <ac:picMk id="18" creationId="{5768493B-93E2-4E24-A03E-A2FF21573CE9}"/>
          </ac:picMkLst>
        </pc:picChg>
      </pc:sldChg>
      <pc:sldChg chg="addSp delSp modSp add mod">
        <pc:chgData name="Chen Lucien" userId="63070bf2cf137cd2" providerId="LiveId" clId="{82E3B27B-E410-4856-A25D-0302B1051183}" dt="2020-10-06T07:03:24.540" v="8217" actId="732"/>
        <pc:sldMkLst>
          <pc:docMk/>
          <pc:sldMk cId="4277710212" sldId="647"/>
        </pc:sldMkLst>
        <pc:spChg chg="del">
          <ac:chgData name="Chen Lucien" userId="63070bf2cf137cd2" providerId="LiveId" clId="{82E3B27B-E410-4856-A25D-0302B1051183}" dt="2020-10-05T03:13:21.319" v="4347" actId="478"/>
          <ac:spMkLst>
            <pc:docMk/>
            <pc:sldMk cId="4277710212" sldId="647"/>
            <ac:spMk id="3" creationId="{EB2C8AEA-9B2E-43F0-A058-1524C04D82E8}"/>
          </ac:spMkLst>
        </pc:spChg>
        <pc:spChg chg="del">
          <ac:chgData name="Chen Lucien" userId="63070bf2cf137cd2" providerId="LiveId" clId="{82E3B27B-E410-4856-A25D-0302B1051183}" dt="2020-10-05T03:13:21.319" v="4347" actId="478"/>
          <ac:spMkLst>
            <pc:docMk/>
            <pc:sldMk cId="4277710212" sldId="647"/>
            <ac:spMk id="10" creationId="{C329B7A8-0824-4BC6-AB74-C28D1F3C92CE}"/>
          </ac:spMkLst>
        </pc:spChg>
        <pc:spChg chg="add mod">
          <ac:chgData name="Chen Lucien" userId="63070bf2cf137cd2" providerId="LiveId" clId="{82E3B27B-E410-4856-A25D-0302B1051183}" dt="2020-10-05T03:14:56.312" v="4363" actId="14100"/>
          <ac:spMkLst>
            <pc:docMk/>
            <pc:sldMk cId="4277710212" sldId="647"/>
            <ac:spMk id="18" creationId="{11D397C2-CD30-4CD9-B7C0-04710E6D3757}"/>
          </ac:spMkLst>
        </pc:spChg>
        <pc:spChg chg="add mod">
          <ac:chgData name="Chen Lucien" userId="63070bf2cf137cd2" providerId="LiveId" clId="{82E3B27B-E410-4856-A25D-0302B1051183}" dt="2020-10-05T03:15:40.672" v="4388" actId="1076"/>
          <ac:spMkLst>
            <pc:docMk/>
            <pc:sldMk cId="4277710212" sldId="647"/>
            <ac:spMk id="20" creationId="{80B38F5E-D210-4A57-876F-0C410C75604B}"/>
          </ac:spMkLst>
        </pc:spChg>
        <pc:spChg chg="add mod">
          <ac:chgData name="Chen Lucien" userId="63070bf2cf137cd2" providerId="LiveId" clId="{82E3B27B-E410-4856-A25D-0302B1051183}" dt="2020-10-05T03:15:32.912" v="4385" actId="1076"/>
          <ac:spMkLst>
            <pc:docMk/>
            <pc:sldMk cId="4277710212" sldId="647"/>
            <ac:spMk id="22" creationId="{7812699C-4A3D-42EC-BB91-B9458D3D9062}"/>
          </ac:spMkLst>
        </pc:spChg>
        <pc:picChg chg="del">
          <ac:chgData name="Chen Lucien" userId="63070bf2cf137cd2" providerId="LiveId" clId="{82E3B27B-E410-4856-A25D-0302B1051183}" dt="2020-10-05T03:13:21.319" v="4347" actId="478"/>
          <ac:picMkLst>
            <pc:docMk/>
            <pc:sldMk cId="4277710212" sldId="647"/>
            <ac:picMk id="6" creationId="{237517DA-5886-4CF4-9D5C-41EB459A36F0}"/>
          </ac:picMkLst>
        </pc:picChg>
        <pc:picChg chg="del">
          <ac:chgData name="Chen Lucien" userId="63070bf2cf137cd2" providerId="LiveId" clId="{82E3B27B-E410-4856-A25D-0302B1051183}" dt="2020-10-05T03:13:21.319" v="4347" actId="478"/>
          <ac:picMkLst>
            <pc:docMk/>
            <pc:sldMk cId="4277710212" sldId="647"/>
            <ac:picMk id="7" creationId="{35610155-1D1C-4FF7-BD22-235CCA5CB995}"/>
          </ac:picMkLst>
        </pc:picChg>
        <pc:picChg chg="del">
          <ac:chgData name="Chen Lucien" userId="63070bf2cf137cd2" providerId="LiveId" clId="{82E3B27B-E410-4856-A25D-0302B1051183}" dt="2020-10-05T03:13:21.319" v="4347" actId="478"/>
          <ac:picMkLst>
            <pc:docMk/>
            <pc:sldMk cId="4277710212" sldId="647"/>
            <ac:picMk id="8" creationId="{73F2FF60-74F9-4138-B11D-B0A5306BC8E8}"/>
          </ac:picMkLst>
        </pc:picChg>
        <pc:picChg chg="add del mod">
          <ac:chgData name="Chen Lucien" userId="63070bf2cf137cd2" providerId="LiveId" clId="{82E3B27B-E410-4856-A25D-0302B1051183}" dt="2020-10-05T03:13:18.044" v="4346" actId="478"/>
          <ac:picMkLst>
            <pc:docMk/>
            <pc:sldMk cId="4277710212" sldId="647"/>
            <ac:picMk id="11" creationId="{269907BF-36B7-4630-8E6B-D43333240FC1}"/>
          </ac:picMkLst>
        </pc:picChg>
        <pc:picChg chg="del">
          <ac:chgData name="Chen Lucien" userId="63070bf2cf137cd2" providerId="LiveId" clId="{82E3B27B-E410-4856-A25D-0302B1051183}" dt="2020-10-05T03:13:21.319" v="4347" actId="478"/>
          <ac:picMkLst>
            <pc:docMk/>
            <pc:sldMk cId="4277710212" sldId="647"/>
            <ac:picMk id="13" creationId="{5ED86F8B-A4D5-4244-A699-4D7F2D893438}"/>
          </ac:picMkLst>
        </pc:picChg>
        <pc:picChg chg="add mod modCrop">
          <ac:chgData name="Chen Lucien" userId="63070bf2cf137cd2" providerId="LiveId" clId="{82E3B27B-E410-4856-A25D-0302B1051183}" dt="2020-10-06T07:03:24.540" v="8217" actId="732"/>
          <ac:picMkLst>
            <pc:docMk/>
            <pc:sldMk cId="4277710212" sldId="647"/>
            <ac:picMk id="14" creationId="{6264C9A1-9DAE-44AC-AD29-E3D899862879}"/>
          </ac:picMkLst>
        </pc:picChg>
        <pc:picChg chg="add">
          <ac:chgData name="Chen Lucien" userId="63070bf2cf137cd2" providerId="LiveId" clId="{82E3B27B-E410-4856-A25D-0302B1051183}" dt="2020-10-05T03:14:40.350" v="4360" actId="22"/>
          <ac:picMkLst>
            <pc:docMk/>
            <pc:sldMk cId="4277710212" sldId="647"/>
            <ac:picMk id="16" creationId="{A53761FA-645D-41CA-9D40-CD0548D81776}"/>
          </ac:picMkLst>
        </pc:picChg>
      </pc:sldChg>
      <pc:sldChg chg="addSp delSp modSp add mod">
        <pc:chgData name="Chen Lucien" userId="63070bf2cf137cd2" providerId="LiveId" clId="{82E3B27B-E410-4856-A25D-0302B1051183}" dt="2020-10-05T03:16:21.927" v="4395" actId="1076"/>
        <pc:sldMkLst>
          <pc:docMk/>
          <pc:sldMk cId="33008479" sldId="648"/>
        </pc:sldMkLst>
        <pc:spChg chg="del">
          <ac:chgData name="Chen Lucien" userId="63070bf2cf137cd2" providerId="LiveId" clId="{82E3B27B-E410-4856-A25D-0302B1051183}" dt="2020-10-05T03:15:53.832" v="4390" actId="478"/>
          <ac:spMkLst>
            <pc:docMk/>
            <pc:sldMk cId="33008479" sldId="648"/>
            <ac:spMk id="18" creationId="{11D397C2-CD30-4CD9-B7C0-04710E6D3757}"/>
          </ac:spMkLst>
        </pc:spChg>
        <pc:spChg chg="del">
          <ac:chgData name="Chen Lucien" userId="63070bf2cf137cd2" providerId="LiveId" clId="{82E3B27B-E410-4856-A25D-0302B1051183}" dt="2020-10-05T03:15:53.832" v="4390" actId="478"/>
          <ac:spMkLst>
            <pc:docMk/>
            <pc:sldMk cId="33008479" sldId="648"/>
            <ac:spMk id="20" creationId="{80B38F5E-D210-4A57-876F-0C410C75604B}"/>
          </ac:spMkLst>
        </pc:spChg>
        <pc:spChg chg="del">
          <ac:chgData name="Chen Lucien" userId="63070bf2cf137cd2" providerId="LiveId" clId="{82E3B27B-E410-4856-A25D-0302B1051183}" dt="2020-10-05T03:15:53.832" v="4390" actId="478"/>
          <ac:spMkLst>
            <pc:docMk/>
            <pc:sldMk cId="33008479" sldId="648"/>
            <ac:spMk id="22" creationId="{7812699C-4A3D-42EC-BB91-B9458D3D9062}"/>
          </ac:spMkLst>
        </pc:spChg>
        <pc:picChg chg="add mod">
          <ac:chgData name="Chen Lucien" userId="63070bf2cf137cd2" providerId="LiveId" clId="{82E3B27B-E410-4856-A25D-0302B1051183}" dt="2020-10-05T03:16:06.711" v="4393" actId="1076"/>
          <ac:picMkLst>
            <pc:docMk/>
            <pc:sldMk cId="33008479" sldId="648"/>
            <ac:picMk id="6" creationId="{A659D30C-9212-423A-B30B-E6F8AA4C8705}"/>
          </ac:picMkLst>
        </pc:picChg>
        <pc:picChg chg="add mod">
          <ac:chgData name="Chen Lucien" userId="63070bf2cf137cd2" providerId="LiveId" clId="{82E3B27B-E410-4856-A25D-0302B1051183}" dt="2020-10-05T03:16:21.927" v="4395" actId="1076"/>
          <ac:picMkLst>
            <pc:docMk/>
            <pc:sldMk cId="33008479" sldId="648"/>
            <ac:picMk id="8" creationId="{DC4B1395-E523-4999-ACBC-4AA541C7B058}"/>
          </ac:picMkLst>
        </pc:picChg>
        <pc:picChg chg="del">
          <ac:chgData name="Chen Lucien" userId="63070bf2cf137cd2" providerId="LiveId" clId="{82E3B27B-E410-4856-A25D-0302B1051183}" dt="2020-10-05T03:15:53.832" v="4390" actId="478"/>
          <ac:picMkLst>
            <pc:docMk/>
            <pc:sldMk cId="33008479" sldId="648"/>
            <ac:picMk id="14" creationId="{6264C9A1-9DAE-44AC-AD29-E3D899862879}"/>
          </ac:picMkLst>
        </pc:picChg>
        <pc:picChg chg="del">
          <ac:chgData name="Chen Lucien" userId="63070bf2cf137cd2" providerId="LiveId" clId="{82E3B27B-E410-4856-A25D-0302B1051183}" dt="2020-10-05T03:15:53.832" v="4390" actId="478"/>
          <ac:picMkLst>
            <pc:docMk/>
            <pc:sldMk cId="33008479" sldId="648"/>
            <ac:picMk id="16" creationId="{A53761FA-645D-41CA-9D40-CD0548D81776}"/>
          </ac:picMkLst>
        </pc:picChg>
      </pc:sldChg>
      <pc:sldChg chg="addSp delSp modSp add mod">
        <pc:chgData name="Chen Lucien" userId="63070bf2cf137cd2" providerId="LiveId" clId="{82E3B27B-E410-4856-A25D-0302B1051183}" dt="2020-10-05T03:17:17.008" v="4420" actId="1076"/>
        <pc:sldMkLst>
          <pc:docMk/>
          <pc:sldMk cId="3882719928" sldId="649"/>
        </pc:sldMkLst>
        <pc:spChg chg="add mod">
          <ac:chgData name="Chen Lucien" userId="63070bf2cf137cd2" providerId="LiveId" clId="{82E3B27B-E410-4856-A25D-0302B1051183}" dt="2020-10-05T03:17:00.687" v="4416" actId="14100"/>
          <ac:spMkLst>
            <pc:docMk/>
            <pc:sldMk cId="3882719928" sldId="649"/>
            <ac:spMk id="10" creationId="{556E4C08-D822-4599-8EFF-202794C5C39B}"/>
          </ac:spMkLst>
        </pc:spChg>
        <pc:spChg chg="add mod">
          <ac:chgData name="Chen Lucien" userId="63070bf2cf137cd2" providerId="LiveId" clId="{82E3B27B-E410-4856-A25D-0302B1051183}" dt="2020-10-05T03:17:12.976" v="4419" actId="1076"/>
          <ac:spMkLst>
            <pc:docMk/>
            <pc:sldMk cId="3882719928" sldId="649"/>
            <ac:spMk id="12" creationId="{EA19E74B-9560-4FBA-A513-04A7747456AE}"/>
          </ac:spMkLst>
        </pc:spChg>
        <pc:spChg chg="add mod">
          <ac:chgData name="Chen Lucien" userId="63070bf2cf137cd2" providerId="LiveId" clId="{82E3B27B-E410-4856-A25D-0302B1051183}" dt="2020-10-05T03:17:17.008" v="4420" actId="1076"/>
          <ac:spMkLst>
            <pc:docMk/>
            <pc:sldMk cId="3882719928" sldId="649"/>
            <ac:spMk id="14" creationId="{408CB5BF-C925-4406-AD7D-4BC33A7F3380}"/>
          </ac:spMkLst>
        </pc:spChg>
        <pc:picChg chg="del">
          <ac:chgData name="Chen Lucien" userId="63070bf2cf137cd2" providerId="LiveId" clId="{82E3B27B-E410-4856-A25D-0302B1051183}" dt="2020-10-05T03:16:34.892" v="4397" actId="478"/>
          <ac:picMkLst>
            <pc:docMk/>
            <pc:sldMk cId="3882719928" sldId="649"/>
            <ac:picMk id="6" creationId="{A659D30C-9212-423A-B30B-E6F8AA4C8705}"/>
          </ac:picMkLst>
        </pc:picChg>
        <pc:picChg chg="add mod">
          <ac:chgData name="Chen Lucien" userId="63070bf2cf137cd2" providerId="LiveId" clId="{82E3B27B-E410-4856-A25D-0302B1051183}" dt="2020-10-05T03:17:03.959" v="4418" actId="1076"/>
          <ac:picMkLst>
            <pc:docMk/>
            <pc:sldMk cId="3882719928" sldId="649"/>
            <ac:picMk id="7" creationId="{25A457D7-EB02-42DD-AA0A-42EE027C3DE2}"/>
          </ac:picMkLst>
        </pc:picChg>
      </pc:sldChg>
      <pc:sldChg chg="addSp delSp modSp add mod">
        <pc:chgData name="Chen Lucien" userId="63070bf2cf137cd2" providerId="LiveId" clId="{82E3B27B-E410-4856-A25D-0302B1051183}" dt="2020-10-05T03:17:53.656" v="4428" actId="1076"/>
        <pc:sldMkLst>
          <pc:docMk/>
          <pc:sldMk cId="454255982" sldId="650"/>
        </pc:sldMkLst>
        <pc:spChg chg="del">
          <ac:chgData name="Chen Lucien" userId="63070bf2cf137cd2" providerId="LiveId" clId="{82E3B27B-E410-4856-A25D-0302B1051183}" dt="2020-10-05T03:17:31.642" v="4422" actId="478"/>
          <ac:spMkLst>
            <pc:docMk/>
            <pc:sldMk cId="454255982" sldId="650"/>
            <ac:spMk id="10" creationId="{556E4C08-D822-4599-8EFF-202794C5C39B}"/>
          </ac:spMkLst>
        </pc:spChg>
        <pc:spChg chg="del">
          <ac:chgData name="Chen Lucien" userId="63070bf2cf137cd2" providerId="LiveId" clId="{82E3B27B-E410-4856-A25D-0302B1051183}" dt="2020-10-05T03:17:31.642" v="4422" actId="478"/>
          <ac:spMkLst>
            <pc:docMk/>
            <pc:sldMk cId="454255982" sldId="650"/>
            <ac:spMk id="12" creationId="{EA19E74B-9560-4FBA-A513-04A7747456AE}"/>
          </ac:spMkLst>
        </pc:spChg>
        <pc:spChg chg="del">
          <ac:chgData name="Chen Lucien" userId="63070bf2cf137cd2" providerId="LiveId" clId="{82E3B27B-E410-4856-A25D-0302B1051183}" dt="2020-10-05T03:17:31.642" v="4422" actId="478"/>
          <ac:spMkLst>
            <pc:docMk/>
            <pc:sldMk cId="454255982" sldId="650"/>
            <ac:spMk id="14" creationId="{408CB5BF-C925-4406-AD7D-4BC33A7F3380}"/>
          </ac:spMkLst>
        </pc:spChg>
        <pc:picChg chg="add mod">
          <ac:chgData name="Chen Lucien" userId="63070bf2cf137cd2" providerId="LiveId" clId="{82E3B27B-E410-4856-A25D-0302B1051183}" dt="2020-10-05T03:17:39.215" v="4424" actId="1076"/>
          <ac:picMkLst>
            <pc:docMk/>
            <pc:sldMk cId="454255982" sldId="650"/>
            <ac:picMk id="6" creationId="{E17490EE-8F71-4DF1-8266-9050D61ED6FD}"/>
          </ac:picMkLst>
        </pc:picChg>
        <pc:picChg chg="del">
          <ac:chgData name="Chen Lucien" userId="63070bf2cf137cd2" providerId="LiveId" clId="{82E3B27B-E410-4856-A25D-0302B1051183}" dt="2020-10-05T03:17:31.642" v="4422" actId="478"/>
          <ac:picMkLst>
            <pc:docMk/>
            <pc:sldMk cId="454255982" sldId="650"/>
            <ac:picMk id="7" creationId="{25A457D7-EB02-42DD-AA0A-42EE027C3DE2}"/>
          </ac:picMkLst>
        </pc:picChg>
        <pc:picChg chg="del">
          <ac:chgData name="Chen Lucien" userId="63070bf2cf137cd2" providerId="LiveId" clId="{82E3B27B-E410-4856-A25D-0302B1051183}" dt="2020-10-05T03:17:42.161" v="4425" actId="478"/>
          <ac:picMkLst>
            <pc:docMk/>
            <pc:sldMk cId="454255982" sldId="650"/>
            <ac:picMk id="8" creationId="{DC4B1395-E523-4999-ACBC-4AA541C7B058}"/>
          </ac:picMkLst>
        </pc:picChg>
        <pc:picChg chg="add mod">
          <ac:chgData name="Chen Lucien" userId="63070bf2cf137cd2" providerId="LiveId" clId="{82E3B27B-E410-4856-A25D-0302B1051183}" dt="2020-10-05T03:17:53.656" v="4428" actId="1076"/>
          <ac:picMkLst>
            <pc:docMk/>
            <pc:sldMk cId="454255982" sldId="650"/>
            <ac:picMk id="11" creationId="{27019FF8-24C3-4E42-86F7-41EB73A59326}"/>
          </ac:picMkLst>
        </pc:picChg>
      </pc:sldChg>
      <pc:sldChg chg="addSp delSp modSp add mod">
        <pc:chgData name="Chen Lucien" userId="63070bf2cf137cd2" providerId="LiveId" clId="{82E3B27B-E410-4856-A25D-0302B1051183}" dt="2020-10-05T03:18:30.719" v="4434" actId="1076"/>
        <pc:sldMkLst>
          <pc:docMk/>
          <pc:sldMk cId="1868545912" sldId="651"/>
        </pc:sldMkLst>
        <pc:spChg chg="add mod">
          <ac:chgData name="Chen Lucien" userId="63070bf2cf137cd2" providerId="LiveId" clId="{82E3B27B-E410-4856-A25D-0302B1051183}" dt="2020-10-05T03:18:30.719" v="4434" actId="1076"/>
          <ac:spMkLst>
            <pc:docMk/>
            <pc:sldMk cId="1868545912" sldId="651"/>
            <ac:spMk id="8" creationId="{B6710ACA-4600-465E-B381-7DA7E499EB30}"/>
          </ac:spMkLst>
        </pc:spChg>
        <pc:spChg chg="add mod">
          <ac:chgData name="Chen Lucien" userId="63070bf2cf137cd2" providerId="LiveId" clId="{82E3B27B-E410-4856-A25D-0302B1051183}" dt="2020-10-05T03:18:30.719" v="4434" actId="1076"/>
          <ac:spMkLst>
            <pc:docMk/>
            <pc:sldMk cId="1868545912" sldId="651"/>
            <ac:spMk id="10" creationId="{FB2AFD9B-8942-4EB8-B047-6162F208C0B7}"/>
          </ac:spMkLst>
        </pc:spChg>
        <pc:spChg chg="add mod">
          <ac:chgData name="Chen Lucien" userId="63070bf2cf137cd2" providerId="LiveId" clId="{82E3B27B-E410-4856-A25D-0302B1051183}" dt="2020-10-05T03:18:30.719" v="4434" actId="1076"/>
          <ac:spMkLst>
            <pc:docMk/>
            <pc:sldMk cId="1868545912" sldId="651"/>
            <ac:spMk id="14" creationId="{2A103FED-D09F-4E3F-AEB6-AD2954B5993E}"/>
          </ac:spMkLst>
        </pc:spChg>
        <pc:picChg chg="del">
          <ac:chgData name="Chen Lucien" userId="63070bf2cf137cd2" providerId="LiveId" clId="{82E3B27B-E410-4856-A25D-0302B1051183}" dt="2020-10-05T03:18:03.238" v="4430" actId="478"/>
          <ac:picMkLst>
            <pc:docMk/>
            <pc:sldMk cId="1868545912" sldId="651"/>
            <ac:picMk id="6" creationId="{E17490EE-8F71-4DF1-8266-9050D61ED6FD}"/>
          </ac:picMkLst>
        </pc:picChg>
        <pc:picChg chg="add mod">
          <ac:chgData name="Chen Lucien" userId="63070bf2cf137cd2" providerId="LiveId" clId="{82E3B27B-E410-4856-A25D-0302B1051183}" dt="2020-10-05T03:18:12.336" v="4432" actId="1076"/>
          <ac:picMkLst>
            <pc:docMk/>
            <pc:sldMk cId="1868545912" sldId="651"/>
            <ac:picMk id="7" creationId="{9CB621EE-D180-47B1-BFC4-B3499DD85711}"/>
          </ac:picMkLst>
        </pc:picChg>
      </pc:sldChg>
      <pc:sldChg chg="addSp delSp modSp add mod">
        <pc:chgData name="Chen Lucien" userId="63070bf2cf137cd2" providerId="LiveId" clId="{82E3B27B-E410-4856-A25D-0302B1051183}" dt="2020-10-05T03:19:00.687" v="4440" actId="1076"/>
        <pc:sldMkLst>
          <pc:docMk/>
          <pc:sldMk cId="2587417978" sldId="652"/>
        </pc:sldMkLst>
        <pc:spChg chg="del">
          <ac:chgData name="Chen Lucien" userId="63070bf2cf137cd2" providerId="LiveId" clId="{82E3B27B-E410-4856-A25D-0302B1051183}" dt="2020-10-05T03:18:45.606" v="4436" actId="478"/>
          <ac:spMkLst>
            <pc:docMk/>
            <pc:sldMk cId="2587417978" sldId="652"/>
            <ac:spMk id="8" creationId="{B6710ACA-4600-465E-B381-7DA7E499EB30}"/>
          </ac:spMkLst>
        </pc:spChg>
        <pc:spChg chg="del">
          <ac:chgData name="Chen Lucien" userId="63070bf2cf137cd2" providerId="LiveId" clId="{82E3B27B-E410-4856-A25D-0302B1051183}" dt="2020-10-05T03:18:45.606" v="4436" actId="478"/>
          <ac:spMkLst>
            <pc:docMk/>
            <pc:sldMk cId="2587417978" sldId="652"/>
            <ac:spMk id="10" creationId="{FB2AFD9B-8942-4EB8-B047-6162F208C0B7}"/>
          </ac:spMkLst>
        </pc:spChg>
        <pc:spChg chg="del">
          <ac:chgData name="Chen Lucien" userId="63070bf2cf137cd2" providerId="LiveId" clId="{82E3B27B-E410-4856-A25D-0302B1051183}" dt="2020-10-05T03:18:45.606" v="4436" actId="478"/>
          <ac:spMkLst>
            <pc:docMk/>
            <pc:sldMk cId="2587417978" sldId="652"/>
            <ac:spMk id="14" creationId="{2A103FED-D09F-4E3F-AEB6-AD2954B5993E}"/>
          </ac:spMkLst>
        </pc:spChg>
        <pc:picChg chg="add mod">
          <ac:chgData name="Chen Lucien" userId="63070bf2cf137cd2" providerId="LiveId" clId="{82E3B27B-E410-4856-A25D-0302B1051183}" dt="2020-10-05T03:18:51.903" v="4438" actId="1076"/>
          <ac:picMkLst>
            <pc:docMk/>
            <pc:sldMk cId="2587417978" sldId="652"/>
            <ac:picMk id="6" creationId="{BAEB520F-92AC-4988-8F77-597E72496FC6}"/>
          </ac:picMkLst>
        </pc:picChg>
        <pc:picChg chg="del">
          <ac:chgData name="Chen Lucien" userId="63070bf2cf137cd2" providerId="LiveId" clId="{82E3B27B-E410-4856-A25D-0302B1051183}" dt="2020-10-05T03:18:45.606" v="4436" actId="478"/>
          <ac:picMkLst>
            <pc:docMk/>
            <pc:sldMk cId="2587417978" sldId="652"/>
            <ac:picMk id="7" creationId="{9CB621EE-D180-47B1-BFC4-B3499DD85711}"/>
          </ac:picMkLst>
        </pc:picChg>
        <pc:picChg chg="del">
          <ac:chgData name="Chen Lucien" userId="63070bf2cf137cd2" providerId="LiveId" clId="{82E3B27B-E410-4856-A25D-0302B1051183}" dt="2020-10-05T03:18:45.606" v="4436" actId="478"/>
          <ac:picMkLst>
            <pc:docMk/>
            <pc:sldMk cId="2587417978" sldId="652"/>
            <ac:picMk id="11" creationId="{27019FF8-24C3-4E42-86F7-41EB73A59326}"/>
          </ac:picMkLst>
        </pc:picChg>
        <pc:picChg chg="add mod">
          <ac:chgData name="Chen Lucien" userId="63070bf2cf137cd2" providerId="LiveId" clId="{82E3B27B-E410-4856-A25D-0302B1051183}" dt="2020-10-05T03:19:00.687" v="4440" actId="1076"/>
          <ac:picMkLst>
            <pc:docMk/>
            <pc:sldMk cId="2587417978" sldId="652"/>
            <ac:picMk id="12" creationId="{868F6330-7AA5-4899-B28E-C0B718820AC1}"/>
          </ac:picMkLst>
        </pc:picChg>
      </pc:sldChg>
      <pc:sldChg chg="addSp delSp modSp add mod">
        <pc:chgData name="Chen Lucien" userId="63070bf2cf137cd2" providerId="LiveId" clId="{82E3B27B-E410-4856-A25D-0302B1051183}" dt="2020-10-05T03:19:28.024" v="4446" actId="1076"/>
        <pc:sldMkLst>
          <pc:docMk/>
          <pc:sldMk cId="3668051460" sldId="653"/>
        </pc:sldMkLst>
        <pc:spChg chg="add mod">
          <ac:chgData name="Chen Lucien" userId="63070bf2cf137cd2" providerId="LiveId" clId="{82E3B27B-E410-4856-A25D-0302B1051183}" dt="2020-10-05T03:19:28.024" v="4446" actId="1076"/>
          <ac:spMkLst>
            <pc:docMk/>
            <pc:sldMk cId="3668051460" sldId="653"/>
            <ac:spMk id="8" creationId="{A87A2840-506C-4678-AFE4-41944B4F27A3}"/>
          </ac:spMkLst>
        </pc:spChg>
        <pc:spChg chg="add mod">
          <ac:chgData name="Chen Lucien" userId="63070bf2cf137cd2" providerId="LiveId" clId="{82E3B27B-E410-4856-A25D-0302B1051183}" dt="2020-10-05T03:19:28.024" v="4446" actId="1076"/>
          <ac:spMkLst>
            <pc:docMk/>
            <pc:sldMk cId="3668051460" sldId="653"/>
            <ac:spMk id="10" creationId="{E5306E23-D6C4-46BE-BE6D-8C6123870DB4}"/>
          </ac:spMkLst>
        </pc:spChg>
        <pc:spChg chg="add mod">
          <ac:chgData name="Chen Lucien" userId="63070bf2cf137cd2" providerId="LiveId" clId="{82E3B27B-E410-4856-A25D-0302B1051183}" dt="2020-10-05T03:19:28.024" v="4446" actId="1076"/>
          <ac:spMkLst>
            <pc:docMk/>
            <pc:sldMk cId="3668051460" sldId="653"/>
            <ac:spMk id="14" creationId="{63B63EA2-49B4-4F59-88D8-E55A4907C2A6}"/>
          </ac:spMkLst>
        </pc:spChg>
        <pc:picChg chg="del">
          <ac:chgData name="Chen Lucien" userId="63070bf2cf137cd2" providerId="LiveId" clId="{82E3B27B-E410-4856-A25D-0302B1051183}" dt="2020-10-05T03:19:08.524" v="4442" actId="478"/>
          <ac:picMkLst>
            <pc:docMk/>
            <pc:sldMk cId="3668051460" sldId="653"/>
            <ac:picMk id="6" creationId="{BAEB520F-92AC-4988-8F77-597E72496FC6}"/>
          </ac:picMkLst>
        </pc:picChg>
        <pc:picChg chg="add mod">
          <ac:chgData name="Chen Lucien" userId="63070bf2cf137cd2" providerId="LiveId" clId="{82E3B27B-E410-4856-A25D-0302B1051183}" dt="2020-10-05T03:19:16.367" v="4444" actId="1076"/>
          <ac:picMkLst>
            <pc:docMk/>
            <pc:sldMk cId="3668051460" sldId="653"/>
            <ac:picMk id="7" creationId="{483E8E63-8E67-4629-9F86-7E93CCBF2FD7}"/>
          </ac:picMkLst>
        </pc:picChg>
      </pc:sldChg>
      <pc:sldChg chg="addSp delSp modSp add mod">
        <pc:chgData name="Chen Lucien" userId="63070bf2cf137cd2" providerId="LiveId" clId="{82E3B27B-E410-4856-A25D-0302B1051183}" dt="2020-10-05T03:20:22.871" v="4457" actId="14100"/>
        <pc:sldMkLst>
          <pc:docMk/>
          <pc:sldMk cId="4166045659" sldId="654"/>
        </pc:sldMkLst>
        <pc:spChg chg="del">
          <ac:chgData name="Chen Lucien" userId="63070bf2cf137cd2" providerId="LiveId" clId="{82E3B27B-E410-4856-A25D-0302B1051183}" dt="2020-10-05T03:19:36.583" v="4448" actId="478"/>
          <ac:spMkLst>
            <pc:docMk/>
            <pc:sldMk cId="4166045659" sldId="654"/>
            <ac:spMk id="8" creationId="{A87A2840-506C-4678-AFE4-41944B4F27A3}"/>
          </ac:spMkLst>
        </pc:spChg>
        <pc:spChg chg="del">
          <ac:chgData name="Chen Lucien" userId="63070bf2cf137cd2" providerId="LiveId" clId="{82E3B27B-E410-4856-A25D-0302B1051183}" dt="2020-10-05T03:19:36.583" v="4448" actId="478"/>
          <ac:spMkLst>
            <pc:docMk/>
            <pc:sldMk cId="4166045659" sldId="654"/>
            <ac:spMk id="10" creationId="{E5306E23-D6C4-46BE-BE6D-8C6123870DB4}"/>
          </ac:spMkLst>
        </pc:spChg>
        <pc:spChg chg="add mod">
          <ac:chgData name="Chen Lucien" userId="63070bf2cf137cd2" providerId="LiveId" clId="{82E3B27B-E410-4856-A25D-0302B1051183}" dt="2020-10-05T03:20:22.871" v="4457" actId="14100"/>
          <ac:spMkLst>
            <pc:docMk/>
            <pc:sldMk cId="4166045659" sldId="654"/>
            <ac:spMk id="13" creationId="{E794E434-8D4D-4833-9347-0FB76D81D0D5}"/>
          </ac:spMkLst>
        </pc:spChg>
        <pc:spChg chg="del">
          <ac:chgData name="Chen Lucien" userId="63070bf2cf137cd2" providerId="LiveId" clId="{82E3B27B-E410-4856-A25D-0302B1051183}" dt="2020-10-05T03:19:36.583" v="4448" actId="478"/>
          <ac:spMkLst>
            <pc:docMk/>
            <pc:sldMk cId="4166045659" sldId="654"/>
            <ac:spMk id="14" creationId="{63B63EA2-49B4-4F59-88D8-E55A4907C2A6}"/>
          </ac:spMkLst>
        </pc:spChg>
        <pc:picChg chg="add mod">
          <ac:chgData name="Chen Lucien" userId="63070bf2cf137cd2" providerId="LiveId" clId="{82E3B27B-E410-4856-A25D-0302B1051183}" dt="2020-10-05T03:19:48.784" v="4450" actId="1076"/>
          <ac:picMkLst>
            <pc:docMk/>
            <pc:sldMk cId="4166045659" sldId="654"/>
            <ac:picMk id="6" creationId="{CC458BF4-57D2-41A0-95AB-6E8C73DB00D3}"/>
          </ac:picMkLst>
        </pc:picChg>
        <pc:picChg chg="del">
          <ac:chgData name="Chen Lucien" userId="63070bf2cf137cd2" providerId="LiveId" clId="{82E3B27B-E410-4856-A25D-0302B1051183}" dt="2020-10-05T03:19:36.583" v="4448" actId="478"/>
          <ac:picMkLst>
            <pc:docMk/>
            <pc:sldMk cId="4166045659" sldId="654"/>
            <ac:picMk id="7" creationId="{483E8E63-8E67-4629-9F86-7E93CCBF2FD7}"/>
          </ac:picMkLst>
        </pc:picChg>
        <pc:picChg chg="add mod">
          <ac:chgData name="Chen Lucien" userId="63070bf2cf137cd2" providerId="LiveId" clId="{82E3B27B-E410-4856-A25D-0302B1051183}" dt="2020-10-05T03:20:09.919" v="4453" actId="1076"/>
          <ac:picMkLst>
            <pc:docMk/>
            <pc:sldMk cId="4166045659" sldId="654"/>
            <ac:picMk id="11" creationId="{DB3A43AB-5BBD-4A10-9ABE-0CB39489D992}"/>
          </ac:picMkLst>
        </pc:picChg>
        <pc:picChg chg="del">
          <ac:chgData name="Chen Lucien" userId="63070bf2cf137cd2" providerId="LiveId" clId="{82E3B27B-E410-4856-A25D-0302B1051183}" dt="2020-10-05T03:19:49.965" v="4451" actId="478"/>
          <ac:picMkLst>
            <pc:docMk/>
            <pc:sldMk cId="4166045659" sldId="654"/>
            <ac:picMk id="12" creationId="{868F6330-7AA5-4899-B28E-C0B718820AC1}"/>
          </ac:picMkLst>
        </pc:picChg>
      </pc:sldChg>
      <pc:sldChg chg="addSp delSp modSp add mod">
        <pc:chgData name="Chen Lucien" userId="63070bf2cf137cd2" providerId="LiveId" clId="{82E3B27B-E410-4856-A25D-0302B1051183}" dt="2020-10-05T05:22:29.219" v="5053" actId="14100"/>
        <pc:sldMkLst>
          <pc:docMk/>
          <pc:sldMk cId="4061919822" sldId="655"/>
        </pc:sldMkLst>
        <pc:spChg chg="add del mod">
          <ac:chgData name="Chen Lucien" userId="63070bf2cf137cd2" providerId="LiveId" clId="{82E3B27B-E410-4856-A25D-0302B1051183}" dt="2020-10-05T05:22:29.219" v="5053" actId="14100"/>
          <ac:spMkLst>
            <pc:docMk/>
            <pc:sldMk cId="4061919822" sldId="655"/>
            <ac:spMk id="8" creationId="{6D963607-F5C2-4014-9EB1-BEE65AD1D60D}"/>
          </ac:spMkLst>
        </pc:spChg>
        <pc:spChg chg="add del mod">
          <ac:chgData name="Chen Lucien" userId="63070bf2cf137cd2" providerId="LiveId" clId="{82E3B27B-E410-4856-A25D-0302B1051183}" dt="2020-10-05T05:22:25.675" v="5052" actId="1076"/>
          <ac:spMkLst>
            <pc:docMk/>
            <pc:sldMk cId="4061919822" sldId="655"/>
            <ac:spMk id="9" creationId="{4CDF1E14-432C-4B35-A798-B709A30BE128}"/>
          </ac:spMkLst>
        </pc:spChg>
        <pc:picChg chg="del">
          <ac:chgData name="Chen Lucien" userId="63070bf2cf137cd2" providerId="LiveId" clId="{82E3B27B-E410-4856-A25D-0302B1051183}" dt="2020-10-05T03:20:47.086" v="4459" actId="478"/>
          <ac:picMkLst>
            <pc:docMk/>
            <pc:sldMk cId="4061919822" sldId="655"/>
            <ac:picMk id="6" creationId="{CC458BF4-57D2-41A0-95AB-6E8C73DB00D3}"/>
          </ac:picMkLst>
        </pc:picChg>
        <pc:picChg chg="add mod ord modCrop">
          <ac:chgData name="Chen Lucien" userId="63070bf2cf137cd2" providerId="LiveId" clId="{82E3B27B-E410-4856-A25D-0302B1051183}" dt="2020-10-05T05:22:13.908" v="5049" actId="1076"/>
          <ac:picMkLst>
            <pc:docMk/>
            <pc:sldMk cId="4061919822" sldId="655"/>
            <ac:picMk id="7" creationId="{352868DB-8587-4905-A99B-89D5BCF83369}"/>
          </ac:picMkLst>
        </pc:picChg>
      </pc:sldChg>
      <pc:sldChg chg="addSp delSp modSp add mod">
        <pc:chgData name="Chen Lucien" userId="63070bf2cf137cd2" providerId="LiveId" clId="{82E3B27B-E410-4856-A25D-0302B1051183}" dt="2020-10-05T03:23:26.711" v="4496" actId="1076"/>
        <pc:sldMkLst>
          <pc:docMk/>
          <pc:sldMk cId="277608473" sldId="656"/>
        </pc:sldMkLst>
        <pc:spChg chg="add del">
          <ac:chgData name="Chen Lucien" userId="63070bf2cf137cd2" providerId="LiveId" clId="{82E3B27B-E410-4856-A25D-0302B1051183}" dt="2020-10-05T03:23:08.624" v="4493" actId="478"/>
          <ac:spMkLst>
            <pc:docMk/>
            <pc:sldMk cId="277608473" sldId="656"/>
            <ac:spMk id="8" creationId="{6D963607-F5C2-4014-9EB1-BEE65AD1D60D}"/>
          </ac:spMkLst>
        </pc:spChg>
        <pc:spChg chg="add del">
          <ac:chgData name="Chen Lucien" userId="63070bf2cf137cd2" providerId="LiveId" clId="{82E3B27B-E410-4856-A25D-0302B1051183}" dt="2020-10-05T03:23:08.624" v="4493" actId="478"/>
          <ac:spMkLst>
            <pc:docMk/>
            <pc:sldMk cId="277608473" sldId="656"/>
            <ac:spMk id="9" creationId="{4CDF1E14-432C-4B35-A798-B709A30BE128}"/>
          </ac:spMkLst>
        </pc:spChg>
        <pc:spChg chg="add del">
          <ac:chgData name="Chen Lucien" userId="63070bf2cf137cd2" providerId="LiveId" clId="{82E3B27B-E410-4856-A25D-0302B1051183}" dt="2020-10-05T03:23:08.624" v="4493" actId="478"/>
          <ac:spMkLst>
            <pc:docMk/>
            <pc:sldMk cId="277608473" sldId="656"/>
            <ac:spMk id="13" creationId="{E794E434-8D4D-4833-9347-0FB76D81D0D5}"/>
          </ac:spMkLst>
        </pc:spChg>
        <pc:picChg chg="add mod">
          <ac:chgData name="Chen Lucien" userId="63070bf2cf137cd2" providerId="LiveId" clId="{82E3B27B-E410-4856-A25D-0302B1051183}" dt="2020-10-05T03:23:26.711" v="4496" actId="1076"/>
          <ac:picMkLst>
            <pc:docMk/>
            <pc:sldMk cId="277608473" sldId="656"/>
            <ac:picMk id="6" creationId="{EF1A9843-ED89-4084-B056-733AAD975ED1}"/>
          </ac:picMkLst>
        </pc:picChg>
        <pc:picChg chg="add del">
          <ac:chgData name="Chen Lucien" userId="63070bf2cf137cd2" providerId="LiveId" clId="{82E3B27B-E410-4856-A25D-0302B1051183}" dt="2020-10-05T03:23:08.624" v="4493" actId="478"/>
          <ac:picMkLst>
            <pc:docMk/>
            <pc:sldMk cId="277608473" sldId="656"/>
            <ac:picMk id="7" creationId="{352868DB-8587-4905-A99B-89D5BCF83369}"/>
          </ac:picMkLst>
        </pc:picChg>
      </pc:sldChg>
      <pc:sldChg chg="addSp delSp modSp add mod">
        <pc:chgData name="Chen Lucien" userId="63070bf2cf137cd2" providerId="LiveId" clId="{82E3B27B-E410-4856-A25D-0302B1051183}" dt="2020-10-05T05:22:56.452" v="5057" actId="14100"/>
        <pc:sldMkLst>
          <pc:docMk/>
          <pc:sldMk cId="2156603482" sldId="657"/>
        </pc:sldMkLst>
        <pc:spChg chg="add mod">
          <ac:chgData name="Chen Lucien" userId="63070bf2cf137cd2" providerId="LiveId" clId="{82E3B27B-E410-4856-A25D-0302B1051183}" dt="2020-10-05T05:22:56.452" v="5057" actId="14100"/>
          <ac:spMkLst>
            <pc:docMk/>
            <pc:sldMk cId="2156603482" sldId="657"/>
            <ac:spMk id="8" creationId="{5CD3764F-9851-4D7D-A03E-AAAE5F47C346}"/>
          </ac:spMkLst>
        </pc:spChg>
        <pc:spChg chg="add mod">
          <ac:chgData name="Chen Lucien" userId="63070bf2cf137cd2" providerId="LiveId" clId="{82E3B27B-E410-4856-A25D-0302B1051183}" dt="2020-10-05T05:22:52.739" v="5056" actId="1076"/>
          <ac:spMkLst>
            <pc:docMk/>
            <pc:sldMk cId="2156603482" sldId="657"/>
            <ac:spMk id="10" creationId="{31E21B76-A174-4661-8137-0B6DCFFBBDA8}"/>
          </ac:spMkLst>
        </pc:spChg>
        <pc:picChg chg="del">
          <ac:chgData name="Chen Lucien" userId="63070bf2cf137cd2" providerId="LiveId" clId="{82E3B27B-E410-4856-A25D-0302B1051183}" dt="2020-10-05T03:23:48.796" v="4498" actId="478"/>
          <ac:picMkLst>
            <pc:docMk/>
            <pc:sldMk cId="2156603482" sldId="657"/>
            <ac:picMk id="6" creationId="{EF1A9843-ED89-4084-B056-733AAD975ED1}"/>
          </ac:picMkLst>
        </pc:picChg>
        <pc:picChg chg="add mod modCrop">
          <ac:chgData name="Chen Lucien" userId="63070bf2cf137cd2" providerId="LiveId" clId="{82E3B27B-E410-4856-A25D-0302B1051183}" dt="2020-10-05T05:22:45.683" v="5055" actId="14100"/>
          <ac:picMkLst>
            <pc:docMk/>
            <pc:sldMk cId="2156603482" sldId="657"/>
            <ac:picMk id="7" creationId="{5BF5C99E-EEE7-41BE-8623-7EF56A66E95F}"/>
          </ac:picMkLst>
        </pc:picChg>
      </pc:sldChg>
      <pc:sldChg chg="addSp delSp modSp add mod">
        <pc:chgData name="Chen Lucien" userId="63070bf2cf137cd2" providerId="LiveId" clId="{82E3B27B-E410-4856-A25D-0302B1051183}" dt="2020-10-05T03:28:52.337" v="4739" actId="108"/>
        <pc:sldMkLst>
          <pc:docMk/>
          <pc:sldMk cId="1784240173" sldId="658"/>
        </pc:sldMkLst>
        <pc:spChg chg="del">
          <ac:chgData name="Chen Lucien" userId="63070bf2cf137cd2" providerId="LiveId" clId="{82E3B27B-E410-4856-A25D-0302B1051183}" dt="2020-10-05T03:24:43.173" v="4508" actId="478"/>
          <ac:spMkLst>
            <pc:docMk/>
            <pc:sldMk cId="1784240173" sldId="658"/>
            <ac:spMk id="8" creationId="{5CD3764F-9851-4D7D-A03E-AAAE5F47C346}"/>
          </ac:spMkLst>
        </pc:spChg>
        <pc:spChg chg="add mod">
          <ac:chgData name="Chen Lucien" userId="63070bf2cf137cd2" providerId="LiveId" clId="{82E3B27B-E410-4856-A25D-0302B1051183}" dt="2020-10-05T03:25:29.128" v="4513" actId="14100"/>
          <ac:spMkLst>
            <pc:docMk/>
            <pc:sldMk cId="1784240173" sldId="658"/>
            <ac:spMk id="9" creationId="{5AEF36A5-55F9-4386-96D2-89469F26A6B5}"/>
          </ac:spMkLst>
        </pc:spChg>
        <pc:spChg chg="del">
          <ac:chgData name="Chen Lucien" userId="63070bf2cf137cd2" providerId="LiveId" clId="{82E3B27B-E410-4856-A25D-0302B1051183}" dt="2020-10-05T03:24:43.173" v="4508" actId="478"/>
          <ac:spMkLst>
            <pc:docMk/>
            <pc:sldMk cId="1784240173" sldId="658"/>
            <ac:spMk id="10" creationId="{31E21B76-A174-4661-8137-0B6DCFFBBDA8}"/>
          </ac:spMkLst>
        </pc:spChg>
        <pc:spChg chg="add mod">
          <ac:chgData name="Chen Lucien" userId="63070bf2cf137cd2" providerId="LiveId" clId="{82E3B27B-E410-4856-A25D-0302B1051183}" dt="2020-10-05T03:28:52.337" v="4739" actId="108"/>
          <ac:spMkLst>
            <pc:docMk/>
            <pc:sldMk cId="1784240173" sldId="658"/>
            <ac:spMk id="13" creationId="{02ECB324-D23D-4D01-B360-5BDFB209F14D}"/>
          </ac:spMkLst>
        </pc:spChg>
        <pc:picChg chg="add mod">
          <ac:chgData name="Chen Lucien" userId="63070bf2cf137cd2" providerId="LiveId" clId="{82E3B27B-E410-4856-A25D-0302B1051183}" dt="2020-10-05T03:24:55.055" v="4510" actId="1076"/>
          <ac:picMkLst>
            <pc:docMk/>
            <pc:sldMk cId="1784240173" sldId="658"/>
            <ac:picMk id="6" creationId="{AB7F4E1C-8E06-404F-8B2E-81E72940A4DC}"/>
          </ac:picMkLst>
        </pc:picChg>
        <pc:picChg chg="del">
          <ac:chgData name="Chen Lucien" userId="63070bf2cf137cd2" providerId="LiveId" clId="{82E3B27B-E410-4856-A25D-0302B1051183}" dt="2020-10-05T03:24:43.173" v="4508" actId="478"/>
          <ac:picMkLst>
            <pc:docMk/>
            <pc:sldMk cId="1784240173" sldId="658"/>
            <ac:picMk id="7" creationId="{5BF5C99E-EEE7-41BE-8623-7EF56A66E95F}"/>
          </ac:picMkLst>
        </pc:picChg>
        <pc:picChg chg="del">
          <ac:chgData name="Chen Lucien" userId="63070bf2cf137cd2" providerId="LiveId" clId="{82E3B27B-E410-4856-A25D-0302B1051183}" dt="2020-10-05T03:24:43.173" v="4508" actId="478"/>
          <ac:picMkLst>
            <pc:docMk/>
            <pc:sldMk cId="1784240173" sldId="658"/>
            <ac:picMk id="11" creationId="{DB3A43AB-5BBD-4A10-9ABE-0CB39489D992}"/>
          </ac:picMkLst>
        </pc:picChg>
      </pc:sldChg>
      <pc:sldChg chg="addSp modSp add mod">
        <pc:chgData name="Chen Lucien" userId="63070bf2cf137cd2" providerId="LiveId" clId="{82E3B27B-E410-4856-A25D-0302B1051183}" dt="2020-10-05T03:28:58.086" v="4740" actId="20577"/>
        <pc:sldMkLst>
          <pc:docMk/>
          <pc:sldMk cId="1348230166" sldId="659"/>
        </pc:sldMkLst>
        <pc:spChg chg="add mod">
          <ac:chgData name="Chen Lucien" userId="63070bf2cf137cd2" providerId="LiveId" clId="{82E3B27B-E410-4856-A25D-0302B1051183}" dt="2020-10-05T03:28:58.086" v="4740" actId="20577"/>
          <ac:spMkLst>
            <pc:docMk/>
            <pc:sldMk cId="1348230166" sldId="659"/>
            <ac:spMk id="8" creationId="{5E78F742-6BF5-4DF2-BA76-1E16FE6B5A08}"/>
          </ac:spMkLst>
        </pc:spChg>
        <pc:spChg chg="mod">
          <ac:chgData name="Chen Lucien" userId="63070bf2cf137cd2" providerId="LiveId" clId="{82E3B27B-E410-4856-A25D-0302B1051183}" dt="2020-10-05T03:28:50.529" v="4738" actId="108"/>
          <ac:spMkLst>
            <pc:docMk/>
            <pc:sldMk cId="1348230166" sldId="659"/>
            <ac:spMk id="13" creationId="{02ECB324-D23D-4D01-B360-5BDFB209F14D}"/>
          </ac:spMkLst>
        </pc:spChg>
        <pc:picChg chg="add mod">
          <ac:chgData name="Chen Lucien" userId="63070bf2cf137cd2" providerId="LiveId" clId="{82E3B27B-E410-4856-A25D-0302B1051183}" dt="2020-10-05T03:28:24.064" v="4706" actId="1076"/>
          <ac:picMkLst>
            <pc:docMk/>
            <pc:sldMk cId="1348230166" sldId="659"/>
            <ac:picMk id="7" creationId="{AC5B70BD-BF12-4121-91A5-05819C545FF1}"/>
          </ac:picMkLst>
        </pc:picChg>
      </pc:sldChg>
      <pc:sldChg chg="addSp delSp modSp add mod">
        <pc:chgData name="Chen Lucien" userId="63070bf2cf137cd2" providerId="LiveId" clId="{82E3B27B-E410-4856-A25D-0302B1051183}" dt="2020-10-05T03:30:59.392" v="4761" actId="20577"/>
        <pc:sldMkLst>
          <pc:docMk/>
          <pc:sldMk cId="4161676273" sldId="660"/>
        </pc:sldMkLst>
        <pc:spChg chg="mod">
          <ac:chgData name="Chen Lucien" userId="63070bf2cf137cd2" providerId="LiveId" clId="{82E3B27B-E410-4856-A25D-0302B1051183}" dt="2020-10-05T03:29:47.079" v="4749" actId="14100"/>
          <ac:spMkLst>
            <pc:docMk/>
            <pc:sldMk cId="4161676273" sldId="660"/>
            <ac:spMk id="9" creationId="{5AEF36A5-55F9-4386-96D2-89469F26A6B5}"/>
          </ac:spMkLst>
        </pc:spChg>
        <pc:spChg chg="add mod ord">
          <ac:chgData name="Chen Lucien" userId="63070bf2cf137cd2" providerId="LiveId" clId="{82E3B27B-E410-4856-A25D-0302B1051183}" dt="2020-10-05T03:30:38.763" v="4755" actId="171"/>
          <ac:spMkLst>
            <pc:docMk/>
            <pc:sldMk cId="4161676273" sldId="660"/>
            <ac:spMk id="12" creationId="{D2DB08D6-B0AD-44A1-A03F-8054F4F0AC9F}"/>
          </ac:spMkLst>
        </pc:spChg>
        <pc:spChg chg="add mod">
          <ac:chgData name="Chen Lucien" userId="63070bf2cf137cd2" providerId="LiveId" clId="{82E3B27B-E410-4856-A25D-0302B1051183}" dt="2020-10-05T03:30:59.392" v="4761" actId="20577"/>
          <ac:spMkLst>
            <pc:docMk/>
            <pc:sldMk cId="4161676273" sldId="660"/>
            <ac:spMk id="14" creationId="{92DA781B-8D0B-4BD5-BCB9-2FE6B522C153}"/>
          </ac:spMkLst>
        </pc:spChg>
        <pc:picChg chg="del">
          <ac:chgData name="Chen Lucien" userId="63070bf2cf137cd2" providerId="LiveId" clId="{82E3B27B-E410-4856-A25D-0302B1051183}" dt="2020-10-05T03:29:30.446" v="4745" actId="478"/>
          <ac:picMkLst>
            <pc:docMk/>
            <pc:sldMk cId="4161676273" sldId="660"/>
            <ac:picMk id="6" creationId="{AB7F4E1C-8E06-404F-8B2E-81E72940A4DC}"/>
          </ac:picMkLst>
        </pc:picChg>
        <pc:picChg chg="add mod ord">
          <ac:chgData name="Chen Lucien" userId="63070bf2cf137cd2" providerId="LiveId" clId="{82E3B27B-E410-4856-A25D-0302B1051183}" dt="2020-10-05T03:29:40.119" v="4748" actId="1076"/>
          <ac:picMkLst>
            <pc:docMk/>
            <pc:sldMk cId="4161676273" sldId="660"/>
            <ac:picMk id="10" creationId="{867F8A21-B6FD-45A6-A288-3D8E09661FB6}"/>
          </ac:picMkLst>
        </pc:picChg>
      </pc:sldChg>
      <pc:sldChg chg="addSp delSp modSp add mod">
        <pc:chgData name="Chen Lucien" userId="63070bf2cf137cd2" providerId="LiveId" clId="{82E3B27B-E410-4856-A25D-0302B1051183}" dt="2020-10-05T03:32:00.773" v="4777" actId="171"/>
        <pc:sldMkLst>
          <pc:docMk/>
          <pc:sldMk cId="3797043172" sldId="661"/>
        </pc:sldMkLst>
        <pc:spChg chg="add del">
          <ac:chgData name="Chen Lucien" userId="63070bf2cf137cd2" providerId="LiveId" clId="{82E3B27B-E410-4856-A25D-0302B1051183}" dt="2020-10-05T03:31:49.346" v="4772" actId="22"/>
          <ac:spMkLst>
            <pc:docMk/>
            <pc:sldMk cId="3797043172" sldId="661"/>
            <ac:spMk id="17" creationId="{A2AD03B0-4B93-4AD2-83F0-F95AC69BB39F}"/>
          </ac:spMkLst>
        </pc:spChg>
        <pc:spChg chg="add mod ord">
          <ac:chgData name="Chen Lucien" userId="63070bf2cf137cd2" providerId="LiveId" clId="{82E3B27B-E410-4856-A25D-0302B1051183}" dt="2020-10-05T03:32:00.773" v="4777" actId="171"/>
          <ac:spMkLst>
            <pc:docMk/>
            <pc:sldMk cId="3797043172" sldId="661"/>
            <ac:spMk id="19" creationId="{94FE8C94-B82E-42CC-8BD2-A4526129FB45}"/>
          </ac:spMkLst>
        </pc:spChg>
        <pc:picChg chg="add mod">
          <ac:chgData name="Chen Lucien" userId="63070bf2cf137cd2" providerId="LiveId" clId="{82E3B27B-E410-4856-A25D-0302B1051183}" dt="2020-10-05T03:31:21.956" v="4766" actId="1038"/>
          <ac:picMkLst>
            <pc:docMk/>
            <pc:sldMk cId="3797043172" sldId="661"/>
            <ac:picMk id="6" creationId="{F1E2D266-FE9A-4A8A-AF16-FA4719B4D226}"/>
          </ac:picMkLst>
        </pc:picChg>
        <pc:picChg chg="add mod">
          <ac:chgData name="Chen Lucien" userId="63070bf2cf137cd2" providerId="LiveId" clId="{82E3B27B-E410-4856-A25D-0302B1051183}" dt="2020-10-05T03:31:41.327" v="4770" actId="1076"/>
          <ac:picMkLst>
            <pc:docMk/>
            <pc:sldMk cId="3797043172" sldId="661"/>
            <ac:picMk id="15" creationId="{65AD2C66-EC2F-4A8F-A621-A127236BB60C}"/>
          </ac:picMkLst>
        </pc:picChg>
      </pc:sldChg>
      <pc:sldChg chg="addSp delSp modSp add mod">
        <pc:chgData name="Chen Lucien" userId="63070bf2cf137cd2" providerId="LiveId" clId="{82E3B27B-E410-4856-A25D-0302B1051183}" dt="2020-10-05T05:14:25.283" v="4842" actId="1076"/>
        <pc:sldMkLst>
          <pc:docMk/>
          <pc:sldMk cId="587425195" sldId="662"/>
        </pc:sldMkLst>
        <pc:spChg chg="mod">
          <ac:chgData name="Chen Lucien" userId="63070bf2cf137cd2" providerId="LiveId" clId="{82E3B27B-E410-4856-A25D-0302B1051183}" dt="2020-10-05T05:13:20.534" v="4798" actId="20577"/>
          <ac:spMkLst>
            <pc:docMk/>
            <pc:sldMk cId="587425195" sldId="662"/>
            <ac:spMk id="2" creationId="{F5822ADF-AAB8-4F80-AA7E-9D76FD5976EB}"/>
          </ac:spMkLst>
        </pc:spChg>
        <pc:spChg chg="del">
          <ac:chgData name="Chen Lucien" userId="63070bf2cf137cd2" providerId="LiveId" clId="{82E3B27B-E410-4856-A25D-0302B1051183}" dt="2020-10-05T05:13:10.434" v="4779" actId="478"/>
          <ac:spMkLst>
            <pc:docMk/>
            <pc:sldMk cId="587425195" sldId="662"/>
            <ac:spMk id="8" creationId="{5E78F742-6BF5-4DF2-BA76-1E16FE6B5A08}"/>
          </ac:spMkLst>
        </pc:spChg>
        <pc:spChg chg="del">
          <ac:chgData name="Chen Lucien" userId="63070bf2cf137cd2" providerId="LiveId" clId="{82E3B27B-E410-4856-A25D-0302B1051183}" dt="2020-10-05T05:13:10.434" v="4779" actId="478"/>
          <ac:spMkLst>
            <pc:docMk/>
            <pc:sldMk cId="587425195" sldId="662"/>
            <ac:spMk id="9" creationId="{5AEF36A5-55F9-4386-96D2-89469F26A6B5}"/>
          </ac:spMkLst>
        </pc:spChg>
        <pc:spChg chg="del">
          <ac:chgData name="Chen Lucien" userId="63070bf2cf137cd2" providerId="LiveId" clId="{82E3B27B-E410-4856-A25D-0302B1051183}" dt="2020-10-05T05:13:10.434" v="4779" actId="478"/>
          <ac:spMkLst>
            <pc:docMk/>
            <pc:sldMk cId="587425195" sldId="662"/>
            <ac:spMk id="12" creationId="{D2DB08D6-B0AD-44A1-A03F-8054F4F0AC9F}"/>
          </ac:spMkLst>
        </pc:spChg>
        <pc:spChg chg="del">
          <ac:chgData name="Chen Lucien" userId="63070bf2cf137cd2" providerId="LiveId" clId="{82E3B27B-E410-4856-A25D-0302B1051183}" dt="2020-10-05T05:13:13.314" v="4780" actId="478"/>
          <ac:spMkLst>
            <pc:docMk/>
            <pc:sldMk cId="587425195" sldId="662"/>
            <ac:spMk id="13" creationId="{02ECB324-D23D-4D01-B360-5BDFB209F14D}"/>
          </ac:spMkLst>
        </pc:spChg>
        <pc:spChg chg="del">
          <ac:chgData name="Chen Lucien" userId="63070bf2cf137cd2" providerId="LiveId" clId="{82E3B27B-E410-4856-A25D-0302B1051183}" dt="2020-10-05T05:13:10.434" v="4779" actId="478"/>
          <ac:spMkLst>
            <pc:docMk/>
            <pc:sldMk cId="587425195" sldId="662"/>
            <ac:spMk id="14" creationId="{92DA781B-8D0B-4BD5-BCB9-2FE6B522C153}"/>
          </ac:spMkLst>
        </pc:spChg>
        <pc:spChg chg="add mod">
          <ac:chgData name="Chen Lucien" userId="63070bf2cf137cd2" providerId="LiveId" clId="{82E3B27B-E410-4856-A25D-0302B1051183}" dt="2020-10-05T05:14:11.488" v="4837"/>
          <ac:spMkLst>
            <pc:docMk/>
            <pc:sldMk cId="587425195" sldId="662"/>
            <ac:spMk id="16" creationId="{4F485507-17BB-4743-B0BE-C194996D6579}"/>
          </ac:spMkLst>
        </pc:spChg>
        <pc:spChg chg="add mod">
          <ac:chgData name="Chen Lucien" userId="63070bf2cf137cd2" providerId="LiveId" clId="{82E3B27B-E410-4856-A25D-0302B1051183}" dt="2020-10-05T05:14:25.283" v="4842" actId="1076"/>
          <ac:spMkLst>
            <pc:docMk/>
            <pc:sldMk cId="587425195" sldId="662"/>
            <ac:spMk id="17" creationId="{C34FBE02-5716-4C92-997E-9DD5E088627B}"/>
          </ac:spMkLst>
        </pc:spChg>
        <pc:spChg chg="del">
          <ac:chgData name="Chen Lucien" userId="63070bf2cf137cd2" providerId="LiveId" clId="{82E3B27B-E410-4856-A25D-0302B1051183}" dt="2020-10-05T05:13:10.434" v="4779" actId="478"/>
          <ac:spMkLst>
            <pc:docMk/>
            <pc:sldMk cId="587425195" sldId="662"/>
            <ac:spMk id="19" creationId="{94FE8C94-B82E-42CC-8BD2-A4526129FB45}"/>
          </ac:spMkLst>
        </pc:spChg>
        <pc:picChg chg="del">
          <ac:chgData name="Chen Lucien" userId="63070bf2cf137cd2" providerId="LiveId" clId="{82E3B27B-E410-4856-A25D-0302B1051183}" dt="2020-10-05T05:13:13.792" v="4781" actId="478"/>
          <ac:picMkLst>
            <pc:docMk/>
            <pc:sldMk cId="587425195" sldId="662"/>
            <ac:picMk id="4" creationId="{F0ADA30E-353C-4D85-886F-545D4994B6D4}"/>
          </ac:picMkLst>
        </pc:picChg>
        <pc:picChg chg="del">
          <ac:chgData name="Chen Lucien" userId="63070bf2cf137cd2" providerId="LiveId" clId="{82E3B27B-E410-4856-A25D-0302B1051183}" dt="2020-10-05T05:13:10.434" v="4779" actId="478"/>
          <ac:picMkLst>
            <pc:docMk/>
            <pc:sldMk cId="587425195" sldId="662"/>
            <ac:picMk id="6" creationId="{F1E2D266-FE9A-4A8A-AF16-FA4719B4D226}"/>
          </ac:picMkLst>
        </pc:picChg>
        <pc:picChg chg="del">
          <ac:chgData name="Chen Lucien" userId="63070bf2cf137cd2" providerId="LiveId" clId="{82E3B27B-E410-4856-A25D-0302B1051183}" dt="2020-10-05T05:13:10.434" v="4779" actId="478"/>
          <ac:picMkLst>
            <pc:docMk/>
            <pc:sldMk cId="587425195" sldId="662"/>
            <ac:picMk id="7" creationId="{AC5B70BD-BF12-4121-91A5-05819C545FF1}"/>
          </ac:picMkLst>
        </pc:picChg>
        <pc:picChg chg="del">
          <ac:chgData name="Chen Lucien" userId="63070bf2cf137cd2" providerId="LiveId" clId="{82E3B27B-E410-4856-A25D-0302B1051183}" dt="2020-10-05T05:13:10.434" v="4779" actId="478"/>
          <ac:picMkLst>
            <pc:docMk/>
            <pc:sldMk cId="587425195" sldId="662"/>
            <ac:picMk id="10" creationId="{867F8A21-B6FD-45A6-A288-3D8E09661FB6}"/>
          </ac:picMkLst>
        </pc:picChg>
        <pc:picChg chg="add mod">
          <ac:chgData name="Chen Lucien" userId="63070bf2cf137cd2" providerId="LiveId" clId="{82E3B27B-E410-4856-A25D-0302B1051183}" dt="2020-10-05T05:13:32.796" v="4800" actId="1076"/>
          <ac:picMkLst>
            <pc:docMk/>
            <pc:sldMk cId="587425195" sldId="662"/>
            <ac:picMk id="11" creationId="{2F65256B-FD34-455B-BE3A-87BF98597DF2}"/>
          </ac:picMkLst>
        </pc:picChg>
        <pc:picChg chg="del">
          <ac:chgData name="Chen Lucien" userId="63070bf2cf137cd2" providerId="LiveId" clId="{82E3B27B-E410-4856-A25D-0302B1051183}" dt="2020-10-05T05:13:10.434" v="4779" actId="478"/>
          <ac:picMkLst>
            <pc:docMk/>
            <pc:sldMk cId="587425195" sldId="662"/>
            <ac:picMk id="15" creationId="{65AD2C66-EC2F-4A8F-A621-A127236BB60C}"/>
          </ac:picMkLst>
        </pc:picChg>
      </pc:sldChg>
      <pc:sldChg chg="addSp delSp modSp add mod">
        <pc:chgData name="Chen Lucien" userId="63070bf2cf137cd2" providerId="LiveId" clId="{82E3B27B-E410-4856-A25D-0302B1051183}" dt="2020-10-05T05:23:19.012" v="5060" actId="1076"/>
        <pc:sldMkLst>
          <pc:docMk/>
          <pc:sldMk cId="2815656061" sldId="663"/>
        </pc:sldMkLst>
        <pc:spChg chg="mod">
          <ac:chgData name="Chen Lucien" userId="63070bf2cf137cd2" providerId="LiveId" clId="{82E3B27B-E410-4856-A25D-0302B1051183}" dt="2020-10-05T05:15:05.884" v="4869" actId="20577"/>
          <ac:spMkLst>
            <pc:docMk/>
            <pc:sldMk cId="2815656061" sldId="663"/>
            <ac:spMk id="16" creationId="{4F485507-17BB-4743-B0BE-C194996D6579}"/>
          </ac:spMkLst>
        </pc:spChg>
        <pc:spChg chg="mod">
          <ac:chgData name="Chen Lucien" userId="63070bf2cf137cd2" providerId="LiveId" clId="{82E3B27B-E410-4856-A25D-0302B1051183}" dt="2020-10-05T05:15:41.883" v="4872" actId="1076"/>
          <ac:spMkLst>
            <pc:docMk/>
            <pc:sldMk cId="2815656061" sldId="663"/>
            <ac:spMk id="17" creationId="{C34FBE02-5716-4C92-997E-9DD5E088627B}"/>
          </ac:spMkLst>
        </pc:spChg>
        <pc:picChg chg="add mod">
          <ac:chgData name="Chen Lucien" userId="63070bf2cf137cd2" providerId="LiveId" clId="{82E3B27B-E410-4856-A25D-0302B1051183}" dt="2020-10-05T05:23:19.012" v="5060" actId="1076"/>
          <ac:picMkLst>
            <pc:docMk/>
            <pc:sldMk cId="2815656061" sldId="663"/>
            <ac:picMk id="4" creationId="{BEC66A31-9231-493E-9AB9-9EEBDE9F9E42}"/>
          </ac:picMkLst>
        </pc:picChg>
        <pc:picChg chg="del">
          <ac:chgData name="Chen Lucien" userId="63070bf2cf137cd2" providerId="LiveId" clId="{82E3B27B-E410-4856-A25D-0302B1051183}" dt="2020-10-05T05:23:13.834" v="5058" actId="478"/>
          <ac:picMkLst>
            <pc:docMk/>
            <pc:sldMk cId="2815656061" sldId="663"/>
            <ac:picMk id="11" creationId="{2F65256B-FD34-455B-BE3A-87BF98597DF2}"/>
          </ac:picMkLst>
        </pc:picChg>
      </pc:sldChg>
      <pc:sldChg chg="addSp delSp modSp add mod">
        <pc:chgData name="Chen Lucien" userId="63070bf2cf137cd2" providerId="LiveId" clId="{82E3B27B-E410-4856-A25D-0302B1051183}" dt="2020-10-05T05:17:40.723" v="4921" actId="1076"/>
        <pc:sldMkLst>
          <pc:docMk/>
          <pc:sldMk cId="787113563" sldId="664"/>
        </pc:sldMkLst>
        <pc:spChg chg="mod">
          <ac:chgData name="Chen Lucien" userId="63070bf2cf137cd2" providerId="LiveId" clId="{82E3B27B-E410-4856-A25D-0302B1051183}" dt="2020-10-05T05:15:55.517" v="4893" actId="20577"/>
          <ac:spMkLst>
            <pc:docMk/>
            <pc:sldMk cId="787113563" sldId="664"/>
            <ac:spMk id="16" creationId="{4F485507-17BB-4743-B0BE-C194996D6579}"/>
          </ac:spMkLst>
        </pc:spChg>
        <pc:spChg chg="del">
          <ac:chgData name="Chen Lucien" userId="63070bf2cf137cd2" providerId="LiveId" clId="{82E3B27B-E410-4856-A25D-0302B1051183}" dt="2020-10-05T05:15:57.938" v="4894" actId="478"/>
          <ac:spMkLst>
            <pc:docMk/>
            <pc:sldMk cId="787113563" sldId="664"/>
            <ac:spMk id="17" creationId="{C34FBE02-5716-4C92-997E-9DD5E088627B}"/>
          </ac:spMkLst>
        </pc:spChg>
        <pc:picChg chg="add del mod">
          <ac:chgData name="Chen Lucien" userId="63070bf2cf137cd2" providerId="LiveId" clId="{82E3B27B-E410-4856-A25D-0302B1051183}" dt="2020-10-05T05:17:09.813" v="4913" actId="478"/>
          <ac:picMkLst>
            <pc:docMk/>
            <pc:sldMk cId="787113563" sldId="664"/>
            <ac:picMk id="4" creationId="{F5FF59F9-80AD-4BCD-B180-8E6AD7F8B748}"/>
          </ac:picMkLst>
        </pc:picChg>
        <pc:picChg chg="add mod">
          <ac:chgData name="Chen Lucien" userId="63070bf2cf137cd2" providerId="LiveId" clId="{82E3B27B-E410-4856-A25D-0302B1051183}" dt="2020-10-05T05:17:40.723" v="4921" actId="1076"/>
          <ac:picMkLst>
            <pc:docMk/>
            <pc:sldMk cId="787113563" sldId="664"/>
            <ac:picMk id="7" creationId="{1ADE0C1C-40BB-4422-AD44-A63B79BBB7F7}"/>
          </ac:picMkLst>
        </pc:picChg>
        <pc:picChg chg="del">
          <ac:chgData name="Chen Lucien" userId="63070bf2cf137cd2" providerId="LiveId" clId="{82E3B27B-E410-4856-A25D-0302B1051183}" dt="2020-10-05T05:15:59.539" v="4895" actId="478"/>
          <ac:picMkLst>
            <pc:docMk/>
            <pc:sldMk cId="787113563" sldId="664"/>
            <ac:picMk id="11" creationId="{2F65256B-FD34-455B-BE3A-87BF98597DF2}"/>
          </ac:picMkLst>
        </pc:picChg>
      </pc:sldChg>
      <pc:sldChg chg="addSp delSp modSp add mod">
        <pc:chgData name="Chen Lucien" userId="63070bf2cf137cd2" providerId="LiveId" clId="{82E3B27B-E410-4856-A25D-0302B1051183}" dt="2020-10-05T05:17:29.587" v="4919" actId="1076"/>
        <pc:sldMkLst>
          <pc:docMk/>
          <pc:sldMk cId="986695670" sldId="665"/>
        </pc:sldMkLst>
        <pc:spChg chg="add mod">
          <ac:chgData name="Chen Lucien" userId="63070bf2cf137cd2" providerId="LiveId" clId="{82E3B27B-E410-4856-A25D-0302B1051183}" dt="2020-10-05T05:17:21.069" v="4916" actId="207"/>
          <ac:spMkLst>
            <pc:docMk/>
            <pc:sldMk cId="986695670" sldId="665"/>
            <ac:spMk id="3" creationId="{CC2B240C-E81A-4F0A-AA47-11D355466433}"/>
          </ac:spMkLst>
        </pc:spChg>
        <pc:spChg chg="mod">
          <ac:chgData name="Chen Lucien" userId="63070bf2cf137cd2" providerId="LiveId" clId="{82E3B27B-E410-4856-A25D-0302B1051183}" dt="2020-10-05T05:16:40.332" v="4912" actId="14100"/>
          <ac:spMkLst>
            <pc:docMk/>
            <pc:sldMk cId="986695670" sldId="665"/>
            <ac:spMk id="16" creationId="{4F485507-17BB-4743-B0BE-C194996D6579}"/>
          </ac:spMkLst>
        </pc:spChg>
        <pc:picChg chg="del">
          <ac:chgData name="Chen Lucien" userId="63070bf2cf137cd2" providerId="LiveId" clId="{82E3B27B-E410-4856-A25D-0302B1051183}" dt="2020-10-05T05:17:22.606" v="4917" actId="478"/>
          <ac:picMkLst>
            <pc:docMk/>
            <pc:sldMk cId="986695670" sldId="665"/>
            <ac:picMk id="4" creationId="{F5FF59F9-80AD-4BCD-B180-8E6AD7F8B748}"/>
          </ac:picMkLst>
        </pc:picChg>
        <pc:picChg chg="add mod">
          <ac:chgData name="Chen Lucien" userId="63070bf2cf137cd2" providerId="LiveId" clId="{82E3B27B-E410-4856-A25D-0302B1051183}" dt="2020-10-05T05:17:29.587" v="4919" actId="1076"/>
          <ac:picMkLst>
            <pc:docMk/>
            <pc:sldMk cId="986695670" sldId="665"/>
            <ac:picMk id="8" creationId="{B9560C56-A3DD-47C5-8310-EBF1731D4229}"/>
          </ac:picMkLst>
        </pc:picChg>
      </pc:sldChg>
      <pc:sldChg chg="addSp delSp modSp add mod">
        <pc:chgData name="Chen Lucien" userId="63070bf2cf137cd2" providerId="LiveId" clId="{82E3B27B-E410-4856-A25D-0302B1051183}" dt="2020-10-05T05:20:25.334" v="5040" actId="207"/>
        <pc:sldMkLst>
          <pc:docMk/>
          <pc:sldMk cId="858632697" sldId="666"/>
        </pc:sldMkLst>
        <pc:spChg chg="mod">
          <ac:chgData name="Chen Lucien" userId="63070bf2cf137cd2" providerId="LiveId" clId="{82E3B27B-E410-4856-A25D-0302B1051183}" dt="2020-10-05T05:18:46.802" v="4969" actId="20577"/>
          <ac:spMkLst>
            <pc:docMk/>
            <pc:sldMk cId="858632697" sldId="666"/>
            <ac:spMk id="2" creationId="{F5822ADF-AAB8-4F80-AA7E-9D76FD5976EB}"/>
          </ac:spMkLst>
        </pc:spChg>
        <pc:spChg chg="del">
          <ac:chgData name="Chen Lucien" userId="63070bf2cf137cd2" providerId="LiveId" clId="{82E3B27B-E410-4856-A25D-0302B1051183}" dt="2020-10-05T05:18:49.228" v="4970" actId="478"/>
          <ac:spMkLst>
            <pc:docMk/>
            <pc:sldMk cId="858632697" sldId="666"/>
            <ac:spMk id="3" creationId="{CC2B240C-E81A-4F0A-AA47-11D355466433}"/>
          </ac:spMkLst>
        </pc:spChg>
        <pc:spChg chg="add mod">
          <ac:chgData name="Chen Lucien" userId="63070bf2cf137cd2" providerId="LiveId" clId="{82E3B27B-E410-4856-A25D-0302B1051183}" dt="2020-10-05T05:19:44.236" v="5016" actId="207"/>
          <ac:spMkLst>
            <pc:docMk/>
            <pc:sldMk cId="858632697" sldId="666"/>
            <ac:spMk id="10" creationId="{A40F8364-AF93-4CA7-9E5E-095B96A16698}"/>
          </ac:spMkLst>
        </pc:spChg>
        <pc:spChg chg="add mod">
          <ac:chgData name="Chen Lucien" userId="63070bf2cf137cd2" providerId="LiveId" clId="{82E3B27B-E410-4856-A25D-0302B1051183}" dt="2020-10-05T05:20:25.334" v="5040" actId="207"/>
          <ac:spMkLst>
            <pc:docMk/>
            <pc:sldMk cId="858632697" sldId="666"/>
            <ac:spMk id="11" creationId="{63C8F9E7-CE79-4142-B762-50982D5A78A4}"/>
          </ac:spMkLst>
        </pc:spChg>
        <pc:spChg chg="del">
          <ac:chgData name="Chen Lucien" userId="63070bf2cf137cd2" providerId="LiveId" clId="{82E3B27B-E410-4856-A25D-0302B1051183}" dt="2020-10-05T05:18:49.228" v="4970" actId="478"/>
          <ac:spMkLst>
            <pc:docMk/>
            <pc:sldMk cId="858632697" sldId="666"/>
            <ac:spMk id="16" creationId="{4F485507-17BB-4743-B0BE-C194996D6579}"/>
          </ac:spMkLst>
        </pc:spChg>
        <pc:picChg chg="add mod">
          <ac:chgData name="Chen Lucien" userId="63070bf2cf137cd2" providerId="LiveId" clId="{82E3B27B-E410-4856-A25D-0302B1051183}" dt="2020-10-05T05:19:12.980" v="4978" actId="1076"/>
          <ac:picMkLst>
            <pc:docMk/>
            <pc:sldMk cId="858632697" sldId="666"/>
            <ac:picMk id="6" creationId="{C6577EC7-C6AB-4343-A758-9AFFD7C11B68}"/>
          </ac:picMkLst>
        </pc:picChg>
        <pc:picChg chg="del">
          <ac:chgData name="Chen Lucien" userId="63070bf2cf137cd2" providerId="LiveId" clId="{82E3B27B-E410-4856-A25D-0302B1051183}" dt="2020-10-05T05:18:49.228" v="4970" actId="478"/>
          <ac:picMkLst>
            <pc:docMk/>
            <pc:sldMk cId="858632697" sldId="666"/>
            <ac:picMk id="8" creationId="{B9560C56-A3DD-47C5-8310-EBF1731D4229}"/>
          </ac:picMkLst>
        </pc:picChg>
        <pc:picChg chg="add mod">
          <ac:chgData name="Chen Lucien" userId="63070bf2cf137cd2" providerId="LiveId" clId="{82E3B27B-E410-4856-A25D-0302B1051183}" dt="2020-10-05T05:19:09.972" v="4977" actId="1076"/>
          <ac:picMkLst>
            <pc:docMk/>
            <pc:sldMk cId="858632697" sldId="666"/>
            <ac:picMk id="9" creationId="{24D6B27D-39DB-4679-8127-1D2456BFFAC5}"/>
          </ac:picMkLst>
        </pc:picChg>
      </pc:sldChg>
      <pc:sldChg chg="addSp modSp add mod">
        <pc:chgData name="Chen Lucien" userId="63070bf2cf137cd2" providerId="LiveId" clId="{82E3B27B-E410-4856-A25D-0302B1051183}" dt="2020-10-05T05:26:52.652" v="5160" actId="14100"/>
        <pc:sldMkLst>
          <pc:docMk/>
          <pc:sldMk cId="2627206369" sldId="667"/>
        </pc:sldMkLst>
        <pc:spChg chg="add mod">
          <ac:chgData name="Chen Lucien" userId="63070bf2cf137cd2" providerId="LiveId" clId="{82E3B27B-E410-4856-A25D-0302B1051183}" dt="2020-10-05T05:23:48.331" v="5063" actId="14100"/>
          <ac:spMkLst>
            <pc:docMk/>
            <pc:sldMk cId="2627206369" sldId="667"/>
            <ac:spMk id="7" creationId="{72EEE49C-F6D1-41BA-A650-CFEB42EB23CA}"/>
          </ac:spMkLst>
        </pc:spChg>
        <pc:spChg chg="add mod">
          <ac:chgData name="Chen Lucien" userId="63070bf2cf137cd2" providerId="LiveId" clId="{82E3B27B-E410-4856-A25D-0302B1051183}" dt="2020-10-05T05:26:52.652" v="5160" actId="14100"/>
          <ac:spMkLst>
            <pc:docMk/>
            <pc:sldMk cId="2627206369" sldId="667"/>
            <ac:spMk id="8" creationId="{A6648FA8-7127-494B-8F11-368194A8643F}"/>
          </ac:spMkLst>
        </pc:spChg>
        <pc:spChg chg="mod">
          <ac:chgData name="Chen Lucien" userId="63070bf2cf137cd2" providerId="LiveId" clId="{82E3B27B-E410-4856-A25D-0302B1051183}" dt="2020-10-05T05:23:55.131" v="5075" actId="1076"/>
          <ac:spMkLst>
            <pc:docMk/>
            <pc:sldMk cId="2627206369" sldId="667"/>
            <ac:spMk id="11" creationId="{63C8F9E7-CE79-4142-B762-50982D5A78A4}"/>
          </ac:spMkLst>
        </pc:spChg>
        <pc:picChg chg="add mod">
          <ac:chgData name="Chen Lucien" userId="63070bf2cf137cd2" providerId="LiveId" clId="{82E3B27B-E410-4856-A25D-0302B1051183}" dt="2020-10-05T05:21:42.507" v="5046" actId="14100"/>
          <ac:picMkLst>
            <pc:docMk/>
            <pc:sldMk cId="2627206369" sldId="667"/>
            <ac:picMk id="4" creationId="{65B336F6-1369-40A7-8F0C-A2D7D50622D4}"/>
          </ac:picMkLst>
        </pc:picChg>
        <pc:picChg chg="mod modCrop">
          <ac:chgData name="Chen Lucien" userId="63070bf2cf137cd2" providerId="LiveId" clId="{82E3B27B-E410-4856-A25D-0302B1051183}" dt="2020-10-05T05:21:30.388" v="5042" actId="732"/>
          <ac:picMkLst>
            <pc:docMk/>
            <pc:sldMk cId="2627206369" sldId="667"/>
            <ac:picMk id="9" creationId="{24D6B27D-39DB-4679-8127-1D2456BFFAC5}"/>
          </ac:picMkLst>
        </pc:picChg>
      </pc:sldChg>
      <pc:sldChg chg="addSp modSp add mod">
        <pc:chgData name="Chen Lucien" userId="63070bf2cf137cd2" providerId="LiveId" clId="{82E3B27B-E410-4856-A25D-0302B1051183}" dt="2020-10-05T05:27:00.804" v="5162" actId="14100"/>
        <pc:sldMkLst>
          <pc:docMk/>
          <pc:sldMk cId="3828772935" sldId="668"/>
        </pc:sldMkLst>
        <pc:spChg chg="add mod">
          <ac:chgData name="Chen Lucien" userId="63070bf2cf137cd2" providerId="LiveId" clId="{82E3B27B-E410-4856-A25D-0302B1051183}" dt="2020-10-05T05:24:26.603" v="5092" actId="14100"/>
          <ac:spMkLst>
            <pc:docMk/>
            <pc:sldMk cId="3828772935" sldId="668"/>
            <ac:spMk id="3" creationId="{74B27226-EAA7-4A0F-B0AA-F1A9B3463F6E}"/>
          </ac:spMkLst>
        </pc:spChg>
        <pc:spChg chg="mod">
          <ac:chgData name="Chen Lucien" userId="63070bf2cf137cd2" providerId="LiveId" clId="{82E3B27B-E410-4856-A25D-0302B1051183}" dt="2020-10-05T05:24:09.140" v="5078" actId="14100"/>
          <ac:spMkLst>
            <pc:docMk/>
            <pc:sldMk cId="3828772935" sldId="668"/>
            <ac:spMk id="7" creationId="{72EEE49C-F6D1-41BA-A650-CFEB42EB23CA}"/>
          </ac:spMkLst>
        </pc:spChg>
        <pc:spChg chg="add mod">
          <ac:chgData name="Chen Lucien" userId="63070bf2cf137cd2" providerId="LiveId" clId="{82E3B27B-E410-4856-A25D-0302B1051183}" dt="2020-10-05T05:27:00.804" v="5162" actId="14100"/>
          <ac:spMkLst>
            <pc:docMk/>
            <pc:sldMk cId="3828772935" sldId="668"/>
            <ac:spMk id="8" creationId="{05B0D5E7-D970-4495-B160-A7B2AE0A97E8}"/>
          </ac:spMkLst>
        </pc:spChg>
        <pc:spChg chg="mod">
          <ac:chgData name="Chen Lucien" userId="63070bf2cf137cd2" providerId="LiveId" clId="{82E3B27B-E410-4856-A25D-0302B1051183}" dt="2020-10-05T05:24:16.252" v="5087" actId="1076"/>
          <ac:spMkLst>
            <pc:docMk/>
            <pc:sldMk cId="3828772935" sldId="668"/>
            <ac:spMk id="11" creationId="{63C8F9E7-CE79-4142-B762-50982D5A78A4}"/>
          </ac:spMkLst>
        </pc:spChg>
        <pc:picChg chg="mod">
          <ac:chgData name="Chen Lucien" userId="63070bf2cf137cd2" providerId="LiveId" clId="{82E3B27B-E410-4856-A25D-0302B1051183}" dt="2020-10-05T05:24:20.616" v="5090" actId="1076"/>
          <ac:picMkLst>
            <pc:docMk/>
            <pc:sldMk cId="3828772935" sldId="668"/>
            <ac:picMk id="4" creationId="{65B336F6-1369-40A7-8F0C-A2D7D50622D4}"/>
          </ac:picMkLst>
        </pc:picChg>
      </pc:sldChg>
      <pc:sldChg chg="addSp delSp modSp add mod">
        <pc:chgData name="Chen Lucien" userId="63070bf2cf137cd2" providerId="LiveId" clId="{82E3B27B-E410-4856-A25D-0302B1051183}" dt="2020-10-05T05:29:11.515" v="5184" actId="478"/>
        <pc:sldMkLst>
          <pc:docMk/>
          <pc:sldMk cId="3010936563" sldId="669"/>
        </pc:sldMkLst>
        <pc:spChg chg="mod">
          <ac:chgData name="Chen Lucien" userId="63070bf2cf137cd2" providerId="LiveId" clId="{82E3B27B-E410-4856-A25D-0302B1051183}" dt="2020-10-05T05:24:58.971" v="5115" actId="1076"/>
          <ac:spMkLst>
            <pc:docMk/>
            <pc:sldMk cId="3010936563" sldId="669"/>
            <ac:spMk id="3" creationId="{74B27226-EAA7-4A0F-B0AA-F1A9B3463F6E}"/>
          </ac:spMkLst>
        </pc:spChg>
        <pc:spChg chg="mod">
          <ac:chgData name="Chen Lucien" userId="63070bf2cf137cd2" providerId="LiveId" clId="{82E3B27B-E410-4856-A25D-0302B1051183}" dt="2020-10-05T05:24:53.156" v="5114" actId="14100"/>
          <ac:spMkLst>
            <pc:docMk/>
            <pc:sldMk cId="3010936563" sldId="669"/>
            <ac:spMk id="7" creationId="{72EEE49C-F6D1-41BA-A650-CFEB42EB23CA}"/>
          </ac:spMkLst>
        </pc:spChg>
        <pc:spChg chg="add del mod">
          <ac:chgData name="Chen Lucien" userId="63070bf2cf137cd2" providerId="LiveId" clId="{82E3B27B-E410-4856-A25D-0302B1051183}" dt="2020-10-05T05:29:11.515" v="5184" actId="478"/>
          <ac:spMkLst>
            <pc:docMk/>
            <pc:sldMk cId="3010936563" sldId="669"/>
            <ac:spMk id="8" creationId="{B0355342-F96C-40E8-82F3-ECB5D3C70612}"/>
          </ac:spMkLst>
        </pc:spChg>
        <pc:spChg chg="mod">
          <ac:chgData name="Chen Lucien" userId="63070bf2cf137cd2" providerId="LiveId" clId="{82E3B27B-E410-4856-A25D-0302B1051183}" dt="2020-10-05T05:26:01.073" v="5151" actId="20577"/>
          <ac:spMkLst>
            <pc:docMk/>
            <pc:sldMk cId="3010936563" sldId="669"/>
            <ac:spMk id="11" creationId="{63C8F9E7-CE79-4142-B762-50982D5A78A4}"/>
          </ac:spMkLst>
        </pc:spChg>
        <pc:spChg chg="add del">
          <ac:chgData name="Chen Lucien" userId="63070bf2cf137cd2" providerId="LiveId" clId="{82E3B27B-E410-4856-A25D-0302B1051183}" dt="2020-10-05T05:27:54.164" v="5170" actId="11529"/>
          <ac:spMkLst>
            <pc:docMk/>
            <pc:sldMk cId="3010936563" sldId="669"/>
            <ac:spMk id="15" creationId="{63B03D16-20B5-4825-AFD4-A15D0FE7B299}"/>
          </ac:spMkLst>
        </pc:spChg>
        <pc:cxnChg chg="add mod">
          <ac:chgData name="Chen Lucien" userId="63070bf2cf137cd2" providerId="LiveId" clId="{82E3B27B-E410-4856-A25D-0302B1051183}" dt="2020-10-05T05:27:28.545" v="5168" actId="13822"/>
          <ac:cxnSpMkLst>
            <pc:docMk/>
            <pc:sldMk cId="3010936563" sldId="669"/>
            <ac:cxnSpMk id="14" creationId="{51133742-31AC-46E6-9C57-C47889A280AC}"/>
          </ac:cxnSpMkLst>
        </pc:cxnChg>
        <pc:cxnChg chg="add mod">
          <ac:chgData name="Chen Lucien" userId="63070bf2cf137cd2" providerId="LiveId" clId="{82E3B27B-E410-4856-A25D-0302B1051183}" dt="2020-10-05T05:28:59.190" v="5179" actId="108"/>
          <ac:cxnSpMkLst>
            <pc:docMk/>
            <pc:sldMk cId="3010936563" sldId="669"/>
            <ac:cxnSpMk id="17" creationId="{D2809CC2-5D3C-4BAB-A7FF-4EDB30436F91}"/>
          </ac:cxnSpMkLst>
        </pc:cxnChg>
        <pc:cxnChg chg="add mod">
          <ac:chgData name="Chen Lucien" userId="63070bf2cf137cd2" providerId="LiveId" clId="{82E3B27B-E410-4856-A25D-0302B1051183}" dt="2020-10-05T05:29:00.350" v="5180" actId="108"/>
          <ac:cxnSpMkLst>
            <pc:docMk/>
            <pc:sldMk cId="3010936563" sldId="669"/>
            <ac:cxnSpMk id="19" creationId="{A135A590-4151-43F5-859D-EF5B2FCD0569}"/>
          </ac:cxnSpMkLst>
        </pc:cxnChg>
        <pc:cxnChg chg="add mod">
          <ac:chgData name="Chen Lucien" userId="63070bf2cf137cd2" providerId="LiveId" clId="{82E3B27B-E410-4856-A25D-0302B1051183}" dt="2020-10-05T05:29:03.876" v="5183" actId="108"/>
          <ac:cxnSpMkLst>
            <pc:docMk/>
            <pc:sldMk cId="3010936563" sldId="669"/>
            <ac:cxnSpMk id="21" creationId="{21FF3745-FA35-4757-ACA3-5E4D103EE276}"/>
          </ac:cxnSpMkLst>
        </pc:cxnChg>
        <pc:cxnChg chg="add mod">
          <ac:chgData name="Chen Lucien" userId="63070bf2cf137cd2" providerId="LiveId" clId="{82E3B27B-E410-4856-A25D-0302B1051183}" dt="2020-10-05T05:29:01.620" v="5181" actId="108"/>
          <ac:cxnSpMkLst>
            <pc:docMk/>
            <pc:sldMk cId="3010936563" sldId="669"/>
            <ac:cxnSpMk id="23" creationId="{DF64C18F-BB9A-4C76-8634-A8A859BDB613}"/>
          </ac:cxnSpMkLst>
        </pc:cxnChg>
        <pc:cxnChg chg="add mod">
          <ac:chgData name="Chen Lucien" userId="63070bf2cf137cd2" providerId="LiveId" clId="{82E3B27B-E410-4856-A25D-0302B1051183}" dt="2020-10-05T05:29:02.646" v="5182" actId="108"/>
          <ac:cxnSpMkLst>
            <pc:docMk/>
            <pc:sldMk cId="3010936563" sldId="669"/>
            <ac:cxnSpMk id="25" creationId="{6CBFE5CB-6273-4DAC-8157-329AB936A1BA}"/>
          </ac:cxnSpMkLst>
        </pc:cxnChg>
      </pc:sldChg>
      <pc:sldChg chg="addSp modSp add mod">
        <pc:chgData name="Chen Lucien" userId="63070bf2cf137cd2" providerId="LiveId" clId="{82E3B27B-E410-4856-A25D-0302B1051183}" dt="2020-10-05T05:29:24.876" v="5187" actId="14100"/>
        <pc:sldMkLst>
          <pc:docMk/>
          <pc:sldMk cId="1203213264" sldId="670"/>
        </pc:sldMkLst>
        <pc:spChg chg="mod">
          <ac:chgData name="Chen Lucien" userId="63070bf2cf137cd2" providerId="LiveId" clId="{82E3B27B-E410-4856-A25D-0302B1051183}" dt="2020-10-05T05:25:21.010" v="5119" actId="1076"/>
          <ac:spMkLst>
            <pc:docMk/>
            <pc:sldMk cId="1203213264" sldId="670"/>
            <ac:spMk id="3" creationId="{74B27226-EAA7-4A0F-B0AA-F1A9B3463F6E}"/>
          </ac:spMkLst>
        </pc:spChg>
        <pc:spChg chg="mod">
          <ac:chgData name="Chen Lucien" userId="63070bf2cf137cd2" providerId="LiveId" clId="{82E3B27B-E410-4856-A25D-0302B1051183}" dt="2020-10-05T05:25:12.684" v="5117" actId="1076"/>
          <ac:spMkLst>
            <pc:docMk/>
            <pc:sldMk cId="1203213264" sldId="670"/>
            <ac:spMk id="7" creationId="{72EEE49C-F6D1-41BA-A650-CFEB42EB23CA}"/>
          </ac:spMkLst>
        </pc:spChg>
        <pc:spChg chg="add mod">
          <ac:chgData name="Chen Lucien" userId="63070bf2cf137cd2" providerId="LiveId" clId="{82E3B27B-E410-4856-A25D-0302B1051183}" dt="2020-10-05T05:29:24.876" v="5187" actId="14100"/>
          <ac:spMkLst>
            <pc:docMk/>
            <pc:sldMk cId="1203213264" sldId="670"/>
            <ac:spMk id="8" creationId="{C2665DD3-C9EB-434D-87EA-801C1AC8D6AD}"/>
          </ac:spMkLst>
        </pc:spChg>
        <pc:spChg chg="mod">
          <ac:chgData name="Chen Lucien" userId="63070bf2cf137cd2" providerId="LiveId" clId="{82E3B27B-E410-4856-A25D-0302B1051183}" dt="2020-10-05T05:25:57.329" v="5145" actId="20577"/>
          <ac:spMkLst>
            <pc:docMk/>
            <pc:sldMk cId="1203213264" sldId="670"/>
            <ac:spMk id="11" creationId="{63C8F9E7-CE79-4142-B762-50982D5A78A4}"/>
          </ac:spMkLst>
        </pc:spChg>
      </pc:sldChg>
      <pc:sldChg chg="addSp modSp add mod">
        <pc:chgData name="Chen Lucien" userId="63070bf2cf137cd2" providerId="LiveId" clId="{82E3B27B-E410-4856-A25D-0302B1051183}" dt="2020-10-05T05:29:34.908" v="5191" actId="14100"/>
        <pc:sldMkLst>
          <pc:docMk/>
          <pc:sldMk cId="1351273680" sldId="671"/>
        </pc:sldMkLst>
        <pc:spChg chg="mod">
          <ac:chgData name="Chen Lucien" userId="63070bf2cf137cd2" providerId="LiveId" clId="{82E3B27B-E410-4856-A25D-0302B1051183}" dt="2020-10-05T05:25:51.203" v="5131" actId="1076"/>
          <ac:spMkLst>
            <pc:docMk/>
            <pc:sldMk cId="1351273680" sldId="671"/>
            <ac:spMk id="3" creationId="{74B27226-EAA7-4A0F-B0AA-F1A9B3463F6E}"/>
          </ac:spMkLst>
        </pc:spChg>
        <pc:spChg chg="mod">
          <ac:chgData name="Chen Lucien" userId="63070bf2cf137cd2" providerId="LiveId" clId="{82E3B27B-E410-4856-A25D-0302B1051183}" dt="2020-10-05T05:25:36.644" v="5122" actId="14100"/>
          <ac:spMkLst>
            <pc:docMk/>
            <pc:sldMk cId="1351273680" sldId="671"/>
            <ac:spMk id="7" creationId="{72EEE49C-F6D1-41BA-A650-CFEB42EB23CA}"/>
          </ac:spMkLst>
        </pc:spChg>
        <pc:spChg chg="add mod">
          <ac:chgData name="Chen Lucien" userId="63070bf2cf137cd2" providerId="LiveId" clId="{82E3B27B-E410-4856-A25D-0302B1051183}" dt="2020-10-05T05:29:34.908" v="5191" actId="14100"/>
          <ac:spMkLst>
            <pc:docMk/>
            <pc:sldMk cId="1351273680" sldId="671"/>
            <ac:spMk id="8" creationId="{260E5242-F371-4AA1-9497-DA2DEE36B34D}"/>
          </ac:spMkLst>
        </pc:spChg>
        <pc:spChg chg="mod">
          <ac:chgData name="Chen Lucien" userId="63070bf2cf137cd2" providerId="LiveId" clId="{82E3B27B-E410-4856-A25D-0302B1051183}" dt="2020-10-05T05:26:18.612" v="5153" actId="1076"/>
          <ac:spMkLst>
            <pc:docMk/>
            <pc:sldMk cId="1351273680" sldId="671"/>
            <ac:spMk id="11" creationId="{63C8F9E7-CE79-4142-B762-50982D5A78A4}"/>
          </ac:spMkLst>
        </pc:spChg>
      </pc:sldChg>
      <pc:sldChg chg="addSp modSp add mod">
        <pc:chgData name="Chen Lucien" userId="63070bf2cf137cd2" providerId="LiveId" clId="{82E3B27B-E410-4856-A25D-0302B1051183}" dt="2020-10-05T05:29:42.116" v="5193" actId="1076"/>
        <pc:sldMkLst>
          <pc:docMk/>
          <pc:sldMk cId="817975978" sldId="672"/>
        </pc:sldMkLst>
        <pc:spChg chg="mod">
          <ac:chgData name="Chen Lucien" userId="63070bf2cf137cd2" providerId="LiveId" clId="{82E3B27B-E410-4856-A25D-0302B1051183}" dt="2020-10-05T05:26:28.940" v="5156" actId="1076"/>
          <ac:spMkLst>
            <pc:docMk/>
            <pc:sldMk cId="817975978" sldId="672"/>
            <ac:spMk id="3" creationId="{74B27226-EAA7-4A0F-B0AA-F1A9B3463F6E}"/>
          </ac:spMkLst>
        </pc:spChg>
        <pc:spChg chg="mod">
          <ac:chgData name="Chen Lucien" userId="63070bf2cf137cd2" providerId="LiveId" clId="{82E3B27B-E410-4856-A25D-0302B1051183}" dt="2020-10-05T05:26:26.324" v="5155" actId="1076"/>
          <ac:spMkLst>
            <pc:docMk/>
            <pc:sldMk cId="817975978" sldId="672"/>
            <ac:spMk id="7" creationId="{72EEE49C-F6D1-41BA-A650-CFEB42EB23CA}"/>
          </ac:spMkLst>
        </pc:spChg>
        <pc:spChg chg="add mod">
          <ac:chgData name="Chen Lucien" userId="63070bf2cf137cd2" providerId="LiveId" clId="{82E3B27B-E410-4856-A25D-0302B1051183}" dt="2020-10-05T05:29:42.116" v="5193" actId="1076"/>
          <ac:spMkLst>
            <pc:docMk/>
            <pc:sldMk cId="817975978" sldId="672"/>
            <ac:spMk id="8" creationId="{F4BC7D10-6D12-417E-A791-66D42398B31D}"/>
          </ac:spMkLst>
        </pc:spChg>
        <pc:spChg chg="mod">
          <ac:chgData name="Chen Lucien" userId="63070bf2cf137cd2" providerId="LiveId" clId="{82E3B27B-E410-4856-A25D-0302B1051183}" dt="2020-10-05T05:26:22.299" v="5154" actId="1076"/>
          <ac:spMkLst>
            <pc:docMk/>
            <pc:sldMk cId="817975978" sldId="672"/>
            <ac:spMk id="11" creationId="{63C8F9E7-CE79-4142-B762-50982D5A78A4}"/>
          </ac:spMkLst>
        </pc:spChg>
      </pc:sldChg>
      <pc:sldChg chg="addSp delSp modSp add mod">
        <pc:chgData name="Chen Lucien" userId="63070bf2cf137cd2" providerId="LiveId" clId="{82E3B27B-E410-4856-A25D-0302B1051183}" dt="2020-10-05T05:43:02.011" v="5291" actId="1076"/>
        <pc:sldMkLst>
          <pc:docMk/>
          <pc:sldMk cId="194787067" sldId="673"/>
        </pc:sldMkLst>
        <pc:spChg chg="mod">
          <ac:chgData name="Chen Lucien" userId="63070bf2cf137cd2" providerId="LiveId" clId="{82E3B27B-E410-4856-A25D-0302B1051183}" dt="2020-10-05T05:42:31.086" v="5247" actId="20577"/>
          <ac:spMkLst>
            <pc:docMk/>
            <pc:sldMk cId="194787067" sldId="673"/>
            <ac:spMk id="2" creationId="{F5822ADF-AAB8-4F80-AA7E-9D76FD5976EB}"/>
          </ac:spMkLst>
        </pc:spChg>
        <pc:spChg chg="del">
          <ac:chgData name="Chen Lucien" userId="63070bf2cf137cd2" providerId="LiveId" clId="{82E3B27B-E410-4856-A25D-0302B1051183}" dt="2020-10-05T05:41:31.362" v="5218" actId="478"/>
          <ac:spMkLst>
            <pc:docMk/>
            <pc:sldMk cId="194787067" sldId="673"/>
            <ac:spMk id="3" creationId="{74B27226-EAA7-4A0F-B0AA-F1A9B3463F6E}"/>
          </ac:spMkLst>
        </pc:spChg>
        <pc:spChg chg="del">
          <ac:chgData name="Chen Lucien" userId="63070bf2cf137cd2" providerId="LiveId" clId="{82E3B27B-E410-4856-A25D-0302B1051183}" dt="2020-10-05T05:41:31.362" v="5218" actId="478"/>
          <ac:spMkLst>
            <pc:docMk/>
            <pc:sldMk cId="194787067" sldId="673"/>
            <ac:spMk id="7" creationId="{72EEE49C-F6D1-41BA-A650-CFEB42EB23CA}"/>
          </ac:spMkLst>
        </pc:spChg>
        <pc:spChg chg="del">
          <ac:chgData name="Chen Lucien" userId="63070bf2cf137cd2" providerId="LiveId" clId="{82E3B27B-E410-4856-A25D-0302B1051183}" dt="2020-10-05T05:41:31.362" v="5218" actId="478"/>
          <ac:spMkLst>
            <pc:docMk/>
            <pc:sldMk cId="194787067" sldId="673"/>
            <ac:spMk id="8" creationId="{F4BC7D10-6D12-417E-A791-66D42398B31D}"/>
          </ac:spMkLst>
        </pc:spChg>
        <pc:spChg chg="del">
          <ac:chgData name="Chen Lucien" userId="63070bf2cf137cd2" providerId="LiveId" clId="{82E3B27B-E410-4856-A25D-0302B1051183}" dt="2020-10-05T05:41:31.362" v="5218" actId="478"/>
          <ac:spMkLst>
            <pc:docMk/>
            <pc:sldMk cId="194787067" sldId="673"/>
            <ac:spMk id="10" creationId="{A40F8364-AF93-4CA7-9E5E-095B96A16698}"/>
          </ac:spMkLst>
        </pc:spChg>
        <pc:spChg chg="del">
          <ac:chgData name="Chen Lucien" userId="63070bf2cf137cd2" providerId="LiveId" clId="{82E3B27B-E410-4856-A25D-0302B1051183}" dt="2020-10-05T05:41:31.362" v="5218" actId="478"/>
          <ac:spMkLst>
            <pc:docMk/>
            <pc:sldMk cId="194787067" sldId="673"/>
            <ac:spMk id="11" creationId="{63C8F9E7-CE79-4142-B762-50982D5A78A4}"/>
          </ac:spMkLst>
        </pc:spChg>
        <pc:spChg chg="add mod">
          <ac:chgData name="Chen Lucien" userId="63070bf2cf137cd2" providerId="LiveId" clId="{82E3B27B-E410-4856-A25D-0302B1051183}" dt="2020-10-05T05:43:02.011" v="5291" actId="1076"/>
          <ac:spMkLst>
            <pc:docMk/>
            <pc:sldMk cId="194787067" sldId="673"/>
            <ac:spMk id="16" creationId="{5103F13F-7A1E-48D6-A5D2-41998FEE431F}"/>
          </ac:spMkLst>
        </pc:spChg>
        <pc:picChg chg="del">
          <ac:chgData name="Chen Lucien" userId="63070bf2cf137cd2" providerId="LiveId" clId="{82E3B27B-E410-4856-A25D-0302B1051183}" dt="2020-10-05T05:41:31.362" v="5218" actId="478"/>
          <ac:picMkLst>
            <pc:docMk/>
            <pc:sldMk cId="194787067" sldId="673"/>
            <ac:picMk id="4" creationId="{65B336F6-1369-40A7-8F0C-A2D7D50622D4}"/>
          </ac:picMkLst>
        </pc:picChg>
        <pc:picChg chg="del">
          <ac:chgData name="Chen Lucien" userId="63070bf2cf137cd2" providerId="LiveId" clId="{82E3B27B-E410-4856-A25D-0302B1051183}" dt="2020-10-05T05:41:31.362" v="5218" actId="478"/>
          <ac:picMkLst>
            <pc:docMk/>
            <pc:sldMk cId="194787067" sldId="673"/>
            <ac:picMk id="6" creationId="{C6577EC7-C6AB-4343-A758-9AFFD7C11B68}"/>
          </ac:picMkLst>
        </pc:picChg>
        <pc:picChg chg="del">
          <ac:chgData name="Chen Lucien" userId="63070bf2cf137cd2" providerId="LiveId" clId="{82E3B27B-E410-4856-A25D-0302B1051183}" dt="2020-10-05T05:41:31.362" v="5218" actId="478"/>
          <ac:picMkLst>
            <pc:docMk/>
            <pc:sldMk cId="194787067" sldId="673"/>
            <ac:picMk id="9" creationId="{24D6B27D-39DB-4679-8127-1D2456BFFAC5}"/>
          </ac:picMkLst>
        </pc:picChg>
        <pc:picChg chg="add mod">
          <ac:chgData name="Chen Lucien" userId="63070bf2cf137cd2" providerId="LiveId" clId="{82E3B27B-E410-4856-A25D-0302B1051183}" dt="2020-10-05T05:42:23.908" v="5227" actId="1076"/>
          <ac:picMkLst>
            <pc:docMk/>
            <pc:sldMk cId="194787067" sldId="673"/>
            <ac:picMk id="13" creationId="{D2A4B81D-BD75-4949-9234-E7604C5B3B18}"/>
          </ac:picMkLst>
        </pc:picChg>
        <pc:picChg chg="add mod">
          <ac:chgData name="Chen Lucien" userId="63070bf2cf137cd2" providerId="LiveId" clId="{82E3B27B-E410-4856-A25D-0302B1051183}" dt="2020-10-05T05:42:26.467" v="5229" actId="1076"/>
          <ac:picMkLst>
            <pc:docMk/>
            <pc:sldMk cId="194787067" sldId="673"/>
            <ac:picMk id="15" creationId="{C5E5F8A0-6B4F-4BA9-AA32-836222D0C84B}"/>
          </ac:picMkLst>
        </pc:picChg>
      </pc:sldChg>
      <pc:sldChg chg="addSp delSp modSp add mod">
        <pc:chgData name="Chen Lucien" userId="63070bf2cf137cd2" providerId="LiveId" clId="{82E3B27B-E410-4856-A25D-0302B1051183}" dt="2020-10-05T05:48:09.738" v="5568" actId="20577"/>
        <pc:sldMkLst>
          <pc:docMk/>
          <pc:sldMk cId="3450318520" sldId="674"/>
        </pc:sldMkLst>
        <pc:spChg chg="mod">
          <ac:chgData name="Chen Lucien" userId="63070bf2cf137cd2" providerId="LiveId" clId="{82E3B27B-E410-4856-A25D-0302B1051183}" dt="2020-10-05T05:43:43.393" v="5333" actId="20577"/>
          <ac:spMkLst>
            <pc:docMk/>
            <pc:sldMk cId="3450318520" sldId="674"/>
            <ac:spMk id="2" creationId="{F5822ADF-AAB8-4F80-AA7E-9D76FD5976EB}"/>
          </ac:spMkLst>
        </pc:spChg>
        <pc:spChg chg="add mod">
          <ac:chgData name="Chen Lucien" userId="63070bf2cf137cd2" providerId="LiveId" clId="{82E3B27B-E410-4856-A25D-0302B1051183}" dt="2020-10-05T05:47:39" v="5526" actId="1038"/>
          <ac:spMkLst>
            <pc:docMk/>
            <pc:sldMk cId="3450318520" sldId="674"/>
            <ac:spMk id="6" creationId="{91F4BAFB-AA3D-48AE-ADC4-EF6AE8403B89}"/>
          </ac:spMkLst>
        </pc:spChg>
        <pc:spChg chg="add mod">
          <ac:chgData name="Chen Lucien" userId="63070bf2cf137cd2" providerId="LiveId" clId="{82E3B27B-E410-4856-A25D-0302B1051183}" dt="2020-10-05T05:47:39" v="5526" actId="1038"/>
          <ac:spMkLst>
            <pc:docMk/>
            <pc:sldMk cId="3450318520" sldId="674"/>
            <ac:spMk id="7" creationId="{180C9EB9-A1C3-41B1-8E49-3E5875558597}"/>
          </ac:spMkLst>
        </pc:spChg>
        <pc:spChg chg="add mod">
          <ac:chgData name="Chen Lucien" userId="63070bf2cf137cd2" providerId="LiveId" clId="{82E3B27B-E410-4856-A25D-0302B1051183}" dt="2020-10-05T05:47:39" v="5526" actId="1038"/>
          <ac:spMkLst>
            <pc:docMk/>
            <pc:sldMk cId="3450318520" sldId="674"/>
            <ac:spMk id="8" creationId="{70D87E90-54D4-4CCC-A5DB-CB88F82058E3}"/>
          </ac:spMkLst>
        </pc:spChg>
        <pc:spChg chg="mod">
          <ac:chgData name="Chen Lucien" userId="63070bf2cf137cd2" providerId="LiveId" clId="{82E3B27B-E410-4856-A25D-0302B1051183}" dt="2020-10-05T05:47:44.819" v="5528" actId="1076"/>
          <ac:spMkLst>
            <pc:docMk/>
            <pc:sldMk cId="3450318520" sldId="674"/>
            <ac:spMk id="16" creationId="{5103F13F-7A1E-48D6-A5D2-41998FEE431F}"/>
          </ac:spMkLst>
        </pc:spChg>
        <pc:spChg chg="add mod">
          <ac:chgData name="Chen Lucien" userId="63070bf2cf137cd2" providerId="LiveId" clId="{82E3B27B-E410-4856-A25D-0302B1051183}" dt="2020-10-05T05:48:09.738" v="5568" actId="20577"/>
          <ac:spMkLst>
            <pc:docMk/>
            <pc:sldMk cId="3450318520" sldId="674"/>
            <ac:spMk id="18" creationId="{1E9B7AC9-E38B-4F94-96E7-8BB93D15815B}"/>
          </ac:spMkLst>
        </pc:spChg>
        <pc:picChg chg="add mod">
          <ac:chgData name="Chen Lucien" userId="63070bf2cf137cd2" providerId="LiveId" clId="{82E3B27B-E410-4856-A25D-0302B1051183}" dt="2020-10-05T05:47:39" v="5526" actId="1038"/>
          <ac:picMkLst>
            <pc:docMk/>
            <pc:sldMk cId="3450318520" sldId="674"/>
            <ac:picMk id="4" creationId="{062A4324-A352-46CD-B337-6C46AE20073A}"/>
          </ac:picMkLst>
        </pc:picChg>
        <pc:picChg chg="add mod">
          <ac:chgData name="Chen Lucien" userId="63070bf2cf137cd2" providerId="LiveId" clId="{82E3B27B-E410-4856-A25D-0302B1051183}" dt="2020-10-05T05:47:41.707" v="5527" actId="1076"/>
          <ac:picMkLst>
            <pc:docMk/>
            <pc:sldMk cId="3450318520" sldId="674"/>
            <ac:picMk id="12" creationId="{A978651B-2877-4051-8AAE-D8879DBE78E1}"/>
          </ac:picMkLst>
        </pc:picChg>
        <pc:picChg chg="del">
          <ac:chgData name="Chen Lucien" userId="63070bf2cf137cd2" providerId="LiveId" clId="{82E3B27B-E410-4856-A25D-0302B1051183}" dt="2020-10-05T05:45:10.681" v="5388" actId="478"/>
          <ac:picMkLst>
            <pc:docMk/>
            <pc:sldMk cId="3450318520" sldId="674"/>
            <ac:picMk id="13" creationId="{D2A4B81D-BD75-4949-9234-E7604C5B3B18}"/>
          </ac:picMkLst>
        </pc:picChg>
        <pc:picChg chg="del">
          <ac:chgData name="Chen Lucien" userId="63070bf2cf137cd2" providerId="LiveId" clId="{82E3B27B-E410-4856-A25D-0302B1051183}" dt="2020-10-05T05:45:08.961" v="5387" actId="478"/>
          <ac:picMkLst>
            <pc:docMk/>
            <pc:sldMk cId="3450318520" sldId="674"/>
            <ac:picMk id="15" creationId="{C5E5F8A0-6B4F-4BA9-AA32-836222D0C84B}"/>
          </ac:picMkLst>
        </pc:picChg>
      </pc:sldChg>
      <pc:sldChg chg="addSp delSp modSp add mod">
        <pc:chgData name="Chen Lucien" userId="63070bf2cf137cd2" providerId="LiveId" clId="{82E3B27B-E410-4856-A25D-0302B1051183}" dt="2020-10-05T05:49:43.080" v="5681" actId="22"/>
        <pc:sldMkLst>
          <pc:docMk/>
          <pc:sldMk cId="3850161459" sldId="675"/>
        </pc:sldMkLst>
        <pc:spChg chg="mod">
          <ac:chgData name="Chen Lucien" userId="63070bf2cf137cd2" providerId="LiveId" clId="{82E3B27B-E410-4856-A25D-0302B1051183}" dt="2020-10-05T05:49:24.554" v="5679" actId="1076"/>
          <ac:spMkLst>
            <pc:docMk/>
            <pc:sldMk cId="3850161459" sldId="675"/>
            <ac:spMk id="2" creationId="{F5822ADF-AAB8-4F80-AA7E-9D76FD5976EB}"/>
          </ac:spMkLst>
        </pc:spChg>
        <pc:spChg chg="del">
          <ac:chgData name="Chen Lucien" userId="63070bf2cf137cd2" providerId="LiveId" clId="{82E3B27B-E410-4856-A25D-0302B1051183}" dt="2020-10-05T05:48:53.799" v="5570" actId="478"/>
          <ac:spMkLst>
            <pc:docMk/>
            <pc:sldMk cId="3850161459" sldId="675"/>
            <ac:spMk id="6" creationId="{91F4BAFB-AA3D-48AE-ADC4-EF6AE8403B89}"/>
          </ac:spMkLst>
        </pc:spChg>
        <pc:spChg chg="del">
          <ac:chgData name="Chen Lucien" userId="63070bf2cf137cd2" providerId="LiveId" clId="{82E3B27B-E410-4856-A25D-0302B1051183}" dt="2020-10-05T05:48:53.799" v="5570" actId="478"/>
          <ac:spMkLst>
            <pc:docMk/>
            <pc:sldMk cId="3850161459" sldId="675"/>
            <ac:spMk id="7" creationId="{180C9EB9-A1C3-41B1-8E49-3E5875558597}"/>
          </ac:spMkLst>
        </pc:spChg>
        <pc:spChg chg="del">
          <ac:chgData name="Chen Lucien" userId="63070bf2cf137cd2" providerId="LiveId" clId="{82E3B27B-E410-4856-A25D-0302B1051183}" dt="2020-10-05T05:48:53.799" v="5570" actId="478"/>
          <ac:spMkLst>
            <pc:docMk/>
            <pc:sldMk cId="3850161459" sldId="675"/>
            <ac:spMk id="8" creationId="{70D87E90-54D4-4CCC-A5DB-CB88F82058E3}"/>
          </ac:spMkLst>
        </pc:spChg>
        <pc:spChg chg="add del">
          <ac:chgData name="Chen Lucien" userId="63070bf2cf137cd2" providerId="LiveId" clId="{82E3B27B-E410-4856-A25D-0302B1051183}" dt="2020-10-05T05:49:43.080" v="5681" actId="22"/>
          <ac:spMkLst>
            <pc:docMk/>
            <pc:sldMk cId="3850161459" sldId="675"/>
            <ac:spMk id="13" creationId="{8F64130B-2E25-4310-AF3A-A7363C3650E3}"/>
          </ac:spMkLst>
        </pc:spChg>
        <pc:spChg chg="del">
          <ac:chgData name="Chen Lucien" userId="63070bf2cf137cd2" providerId="LiveId" clId="{82E3B27B-E410-4856-A25D-0302B1051183}" dt="2020-10-05T05:48:53.799" v="5570" actId="478"/>
          <ac:spMkLst>
            <pc:docMk/>
            <pc:sldMk cId="3850161459" sldId="675"/>
            <ac:spMk id="16" creationId="{5103F13F-7A1E-48D6-A5D2-41998FEE431F}"/>
          </ac:spMkLst>
        </pc:spChg>
        <pc:spChg chg="del">
          <ac:chgData name="Chen Lucien" userId="63070bf2cf137cd2" providerId="LiveId" clId="{82E3B27B-E410-4856-A25D-0302B1051183}" dt="2020-10-05T05:48:53.799" v="5570" actId="478"/>
          <ac:spMkLst>
            <pc:docMk/>
            <pc:sldMk cId="3850161459" sldId="675"/>
            <ac:spMk id="18" creationId="{1E9B7AC9-E38B-4F94-96E7-8BB93D15815B}"/>
          </ac:spMkLst>
        </pc:spChg>
        <pc:picChg chg="del">
          <ac:chgData name="Chen Lucien" userId="63070bf2cf137cd2" providerId="LiveId" clId="{82E3B27B-E410-4856-A25D-0302B1051183}" dt="2020-10-05T05:48:53.799" v="5570" actId="478"/>
          <ac:picMkLst>
            <pc:docMk/>
            <pc:sldMk cId="3850161459" sldId="675"/>
            <ac:picMk id="4" creationId="{062A4324-A352-46CD-B337-6C46AE20073A}"/>
          </ac:picMkLst>
        </pc:picChg>
        <pc:picChg chg="del">
          <ac:chgData name="Chen Lucien" userId="63070bf2cf137cd2" providerId="LiveId" clId="{82E3B27B-E410-4856-A25D-0302B1051183}" dt="2020-10-05T05:48:53.799" v="5570" actId="478"/>
          <ac:picMkLst>
            <pc:docMk/>
            <pc:sldMk cId="3850161459" sldId="675"/>
            <ac:picMk id="12" creationId="{A978651B-2877-4051-8AAE-D8879DBE78E1}"/>
          </ac:picMkLst>
        </pc:picChg>
      </pc:sldChg>
      <pc:sldChg chg="addSp delSp modSp add mod">
        <pc:chgData name="Chen Lucien" userId="63070bf2cf137cd2" providerId="LiveId" clId="{82E3B27B-E410-4856-A25D-0302B1051183}" dt="2020-10-05T05:56:40.303" v="5889" actId="478"/>
        <pc:sldMkLst>
          <pc:docMk/>
          <pc:sldMk cId="2587726112" sldId="676"/>
        </pc:sldMkLst>
        <pc:spChg chg="mod">
          <ac:chgData name="Chen Lucien" userId="63070bf2cf137cd2" providerId="LiveId" clId="{82E3B27B-E410-4856-A25D-0302B1051183}" dt="2020-10-05T05:49:54.687" v="5709" actId="20577"/>
          <ac:spMkLst>
            <pc:docMk/>
            <pc:sldMk cId="2587726112" sldId="676"/>
            <ac:spMk id="2" creationId="{F5822ADF-AAB8-4F80-AA7E-9D76FD5976EB}"/>
          </ac:spMkLst>
        </pc:spChg>
        <pc:spChg chg="del">
          <ac:chgData name="Chen Lucien" userId="63070bf2cf137cd2" providerId="LiveId" clId="{82E3B27B-E410-4856-A25D-0302B1051183}" dt="2020-10-05T05:49:57.748" v="5710" actId="478"/>
          <ac:spMkLst>
            <pc:docMk/>
            <pc:sldMk cId="2587726112" sldId="676"/>
            <ac:spMk id="6" creationId="{91F4BAFB-AA3D-48AE-ADC4-EF6AE8403B89}"/>
          </ac:spMkLst>
        </pc:spChg>
        <pc:spChg chg="del">
          <ac:chgData name="Chen Lucien" userId="63070bf2cf137cd2" providerId="LiveId" clId="{82E3B27B-E410-4856-A25D-0302B1051183}" dt="2020-10-05T05:49:57.748" v="5710" actId="478"/>
          <ac:spMkLst>
            <pc:docMk/>
            <pc:sldMk cId="2587726112" sldId="676"/>
            <ac:spMk id="7" creationId="{180C9EB9-A1C3-41B1-8E49-3E5875558597}"/>
          </ac:spMkLst>
        </pc:spChg>
        <pc:spChg chg="del">
          <ac:chgData name="Chen Lucien" userId="63070bf2cf137cd2" providerId="LiveId" clId="{82E3B27B-E410-4856-A25D-0302B1051183}" dt="2020-10-05T05:49:57.748" v="5710" actId="478"/>
          <ac:spMkLst>
            <pc:docMk/>
            <pc:sldMk cId="2587726112" sldId="676"/>
            <ac:spMk id="8" creationId="{70D87E90-54D4-4CCC-A5DB-CB88F82058E3}"/>
          </ac:spMkLst>
        </pc:spChg>
        <pc:spChg chg="add mod">
          <ac:chgData name="Chen Lucien" userId="63070bf2cf137cd2" providerId="LiveId" clId="{82E3B27B-E410-4856-A25D-0302B1051183}" dt="2020-10-05T05:52:13.331" v="5768" actId="20577"/>
          <ac:spMkLst>
            <pc:docMk/>
            <pc:sldMk cId="2587726112" sldId="676"/>
            <ac:spMk id="15" creationId="{CAB35CD3-58EA-4672-AFF5-57539B006DB8}"/>
          </ac:spMkLst>
        </pc:spChg>
        <pc:spChg chg="del">
          <ac:chgData name="Chen Lucien" userId="63070bf2cf137cd2" providerId="LiveId" clId="{82E3B27B-E410-4856-A25D-0302B1051183}" dt="2020-10-05T05:49:57.748" v="5710" actId="478"/>
          <ac:spMkLst>
            <pc:docMk/>
            <pc:sldMk cId="2587726112" sldId="676"/>
            <ac:spMk id="16" creationId="{5103F13F-7A1E-48D6-A5D2-41998FEE431F}"/>
          </ac:spMkLst>
        </pc:spChg>
        <pc:spChg chg="del">
          <ac:chgData name="Chen Lucien" userId="63070bf2cf137cd2" providerId="LiveId" clId="{82E3B27B-E410-4856-A25D-0302B1051183}" dt="2020-10-05T05:49:57.748" v="5710" actId="478"/>
          <ac:spMkLst>
            <pc:docMk/>
            <pc:sldMk cId="2587726112" sldId="676"/>
            <ac:spMk id="18" creationId="{1E9B7AC9-E38B-4F94-96E7-8BB93D15815B}"/>
          </ac:spMkLst>
        </pc:spChg>
        <pc:spChg chg="add mod">
          <ac:chgData name="Chen Lucien" userId="63070bf2cf137cd2" providerId="LiveId" clId="{82E3B27B-E410-4856-A25D-0302B1051183}" dt="2020-10-05T05:52:21.094" v="5786" actId="20577"/>
          <ac:spMkLst>
            <pc:docMk/>
            <pc:sldMk cId="2587726112" sldId="676"/>
            <ac:spMk id="20" creationId="{744ABB52-E513-4B2A-9993-C3C6BF4E58C7}"/>
          </ac:spMkLst>
        </pc:spChg>
        <pc:spChg chg="add mod">
          <ac:chgData name="Chen Lucien" userId="63070bf2cf137cd2" providerId="LiveId" clId="{82E3B27B-E410-4856-A25D-0302B1051183}" dt="2020-10-05T05:52:54.989" v="5797" actId="20577"/>
          <ac:spMkLst>
            <pc:docMk/>
            <pc:sldMk cId="2587726112" sldId="676"/>
            <ac:spMk id="22" creationId="{591557B7-59E4-4290-83B0-43DE06777905}"/>
          </ac:spMkLst>
        </pc:spChg>
        <pc:spChg chg="add mod">
          <ac:chgData name="Chen Lucien" userId="63070bf2cf137cd2" providerId="LiveId" clId="{82E3B27B-E410-4856-A25D-0302B1051183}" dt="2020-10-05T05:53:12.675" v="5821" actId="1076"/>
          <ac:spMkLst>
            <pc:docMk/>
            <pc:sldMk cId="2587726112" sldId="676"/>
            <ac:spMk id="24" creationId="{7ED880A1-82DB-4A0B-8D61-2E88C63AD6FB}"/>
          </ac:spMkLst>
        </pc:spChg>
        <pc:spChg chg="add mod">
          <ac:chgData name="Chen Lucien" userId="63070bf2cf137cd2" providerId="LiveId" clId="{82E3B27B-E410-4856-A25D-0302B1051183}" dt="2020-10-05T05:53:55.239" v="5850" actId="20577"/>
          <ac:spMkLst>
            <pc:docMk/>
            <pc:sldMk cId="2587726112" sldId="676"/>
            <ac:spMk id="28" creationId="{9D2B3998-6DC9-4BFD-9527-96E26740C176}"/>
          </ac:spMkLst>
        </pc:spChg>
        <pc:spChg chg="add mod">
          <ac:chgData name="Chen Lucien" userId="63070bf2cf137cd2" providerId="LiveId" clId="{82E3B27B-E410-4856-A25D-0302B1051183}" dt="2020-10-05T05:55:07.459" v="5876" actId="1076"/>
          <ac:spMkLst>
            <pc:docMk/>
            <pc:sldMk cId="2587726112" sldId="676"/>
            <ac:spMk id="32" creationId="{13E33885-EAC6-4363-8E47-DC9F35F03247}"/>
          </ac:spMkLst>
        </pc:spChg>
        <pc:picChg chg="del">
          <ac:chgData name="Chen Lucien" userId="63070bf2cf137cd2" providerId="LiveId" clId="{82E3B27B-E410-4856-A25D-0302B1051183}" dt="2020-10-05T05:49:57.748" v="5710" actId="478"/>
          <ac:picMkLst>
            <pc:docMk/>
            <pc:sldMk cId="2587726112" sldId="676"/>
            <ac:picMk id="4" creationId="{062A4324-A352-46CD-B337-6C46AE20073A}"/>
          </ac:picMkLst>
        </pc:picChg>
        <pc:picChg chg="add mod">
          <ac:chgData name="Chen Lucien" userId="63070bf2cf137cd2" providerId="LiveId" clId="{82E3B27B-E410-4856-A25D-0302B1051183}" dt="2020-10-05T05:51:23.411" v="5724" actId="1076"/>
          <ac:picMkLst>
            <pc:docMk/>
            <pc:sldMk cId="2587726112" sldId="676"/>
            <ac:picMk id="9" creationId="{2948A3C9-E067-40E0-B434-379B2FF67AC9}"/>
          </ac:picMkLst>
        </pc:picChg>
        <pc:picChg chg="add mod">
          <ac:chgData name="Chen Lucien" userId="63070bf2cf137cd2" providerId="LiveId" clId="{82E3B27B-E410-4856-A25D-0302B1051183}" dt="2020-10-05T05:51:22.068" v="5723" actId="1076"/>
          <ac:picMkLst>
            <pc:docMk/>
            <pc:sldMk cId="2587726112" sldId="676"/>
            <ac:picMk id="11" creationId="{54826434-15DD-4C5D-8AA8-CB2AC05EA26E}"/>
          </ac:picMkLst>
        </pc:picChg>
        <pc:picChg chg="del">
          <ac:chgData name="Chen Lucien" userId="63070bf2cf137cd2" providerId="LiveId" clId="{82E3B27B-E410-4856-A25D-0302B1051183}" dt="2020-10-05T05:49:57.748" v="5710" actId="478"/>
          <ac:picMkLst>
            <pc:docMk/>
            <pc:sldMk cId="2587726112" sldId="676"/>
            <ac:picMk id="12" creationId="{A978651B-2877-4051-8AAE-D8879DBE78E1}"/>
          </ac:picMkLst>
        </pc:picChg>
        <pc:picChg chg="add mod">
          <ac:chgData name="Chen Lucien" userId="63070bf2cf137cd2" providerId="LiveId" clId="{82E3B27B-E410-4856-A25D-0302B1051183}" dt="2020-10-05T05:51:20.251" v="5722" actId="1076"/>
          <ac:picMkLst>
            <pc:docMk/>
            <pc:sldMk cId="2587726112" sldId="676"/>
            <ac:picMk id="14" creationId="{E023B2A0-A7C9-48F3-A100-C795CEF050D0}"/>
          </ac:picMkLst>
        </pc:picChg>
        <pc:picChg chg="add mod">
          <ac:chgData name="Chen Lucien" userId="63070bf2cf137cd2" providerId="LiveId" clId="{82E3B27B-E410-4856-A25D-0302B1051183}" dt="2020-10-05T05:55:28.603" v="5886" actId="1076"/>
          <ac:picMkLst>
            <pc:docMk/>
            <pc:sldMk cId="2587726112" sldId="676"/>
            <ac:picMk id="26" creationId="{C53BD722-84E0-4209-91CB-016E3A462D5E}"/>
          </ac:picMkLst>
        </pc:picChg>
        <pc:picChg chg="add mod">
          <ac:chgData name="Chen Lucien" userId="63070bf2cf137cd2" providerId="LiveId" clId="{82E3B27B-E410-4856-A25D-0302B1051183}" dt="2020-10-05T05:55:19.122" v="5881" actId="1076"/>
          <ac:picMkLst>
            <pc:docMk/>
            <pc:sldMk cId="2587726112" sldId="676"/>
            <ac:picMk id="30" creationId="{54663B87-725D-41A0-8901-3BE8865C7F7E}"/>
          </ac:picMkLst>
        </pc:picChg>
        <pc:picChg chg="add mod">
          <ac:chgData name="Chen Lucien" userId="63070bf2cf137cd2" providerId="LiveId" clId="{82E3B27B-E410-4856-A25D-0302B1051183}" dt="2020-10-05T05:55:20.499" v="5882" actId="1076"/>
          <ac:picMkLst>
            <pc:docMk/>
            <pc:sldMk cId="2587726112" sldId="676"/>
            <ac:picMk id="34" creationId="{41DAA535-A048-4118-BD24-795EB987B53B}"/>
          </ac:picMkLst>
        </pc:picChg>
        <pc:picChg chg="add del">
          <ac:chgData name="Chen Lucien" userId="63070bf2cf137cd2" providerId="LiveId" clId="{82E3B27B-E410-4856-A25D-0302B1051183}" dt="2020-10-05T05:56:40.303" v="5889" actId="478"/>
          <ac:picMkLst>
            <pc:docMk/>
            <pc:sldMk cId="2587726112" sldId="676"/>
            <ac:picMk id="36" creationId="{564247CC-E43B-43A8-BEC4-2EF6000C50F8}"/>
          </ac:picMkLst>
        </pc:picChg>
      </pc:sldChg>
      <pc:sldChg chg="add del">
        <pc:chgData name="Chen Lucien" userId="63070bf2cf137cd2" providerId="LiveId" clId="{82E3B27B-E410-4856-A25D-0302B1051183}" dt="2020-10-05T05:49:47.011" v="5683" actId="47"/>
        <pc:sldMkLst>
          <pc:docMk/>
          <pc:sldMk cId="3978560568" sldId="676"/>
        </pc:sldMkLst>
      </pc:sldChg>
      <pc:sldChg chg="addSp delSp modSp add mod">
        <pc:chgData name="Chen Lucien" userId="63070bf2cf137cd2" providerId="LiveId" clId="{82E3B27B-E410-4856-A25D-0302B1051183}" dt="2020-10-05T06:04:18.754" v="6275" actId="1076"/>
        <pc:sldMkLst>
          <pc:docMk/>
          <pc:sldMk cId="1421303567" sldId="677"/>
        </pc:sldMkLst>
        <pc:spChg chg="mod">
          <ac:chgData name="Chen Lucien" userId="63070bf2cf137cd2" providerId="LiveId" clId="{82E3B27B-E410-4856-A25D-0302B1051183}" dt="2020-10-05T06:02:21.279" v="6150" actId="207"/>
          <ac:spMkLst>
            <pc:docMk/>
            <pc:sldMk cId="1421303567" sldId="677"/>
            <ac:spMk id="2" creationId="{F5822ADF-AAB8-4F80-AA7E-9D76FD5976EB}"/>
          </ac:spMkLst>
        </pc:spChg>
        <pc:spChg chg="add del mod">
          <ac:chgData name="Chen Lucien" userId="63070bf2cf137cd2" providerId="LiveId" clId="{82E3B27B-E410-4856-A25D-0302B1051183}" dt="2020-10-05T05:59:20.678" v="5995" actId="478"/>
          <ac:spMkLst>
            <pc:docMk/>
            <pc:sldMk cId="1421303567" sldId="677"/>
            <ac:spMk id="3" creationId="{7CA0D122-60A9-4B9E-9358-141A7002090E}"/>
          </ac:spMkLst>
        </pc:spChg>
        <pc:spChg chg="add mod">
          <ac:chgData name="Chen Lucien" userId="63070bf2cf137cd2" providerId="LiveId" clId="{82E3B27B-E410-4856-A25D-0302B1051183}" dt="2020-10-05T06:03:46.522" v="6195" actId="1035"/>
          <ac:spMkLst>
            <pc:docMk/>
            <pc:sldMk cId="1421303567" sldId="677"/>
            <ac:spMk id="4" creationId="{226CC123-12E6-44E2-93C8-7FF6AAA049F3}"/>
          </ac:spMkLst>
        </pc:spChg>
        <pc:spChg chg="add mod">
          <ac:chgData name="Chen Lucien" userId="63070bf2cf137cd2" providerId="LiveId" clId="{82E3B27B-E410-4856-A25D-0302B1051183}" dt="2020-10-05T06:03:46.522" v="6195" actId="1035"/>
          <ac:spMkLst>
            <pc:docMk/>
            <pc:sldMk cId="1421303567" sldId="677"/>
            <ac:spMk id="6" creationId="{2C5BABA0-D204-42CE-A7BD-22D7010A4096}"/>
          </ac:spMkLst>
        </pc:spChg>
        <pc:spChg chg="add del mod">
          <ac:chgData name="Chen Lucien" userId="63070bf2cf137cd2" providerId="LiveId" clId="{82E3B27B-E410-4856-A25D-0302B1051183}" dt="2020-10-05T06:03:46.522" v="6195" actId="1035"/>
          <ac:spMkLst>
            <pc:docMk/>
            <pc:sldMk cId="1421303567" sldId="677"/>
            <ac:spMk id="7" creationId="{A65AA021-3D2E-40E1-81CC-900A8BF90117}"/>
          </ac:spMkLst>
        </pc:spChg>
        <pc:spChg chg="add mod">
          <ac:chgData name="Chen Lucien" userId="63070bf2cf137cd2" providerId="LiveId" clId="{82E3B27B-E410-4856-A25D-0302B1051183}" dt="2020-10-05T06:03:46.522" v="6195" actId="1035"/>
          <ac:spMkLst>
            <pc:docMk/>
            <pc:sldMk cId="1421303567" sldId="677"/>
            <ac:spMk id="8" creationId="{D42EC7FE-7571-4634-88FC-1F9F45915FDE}"/>
          </ac:spMkLst>
        </pc:spChg>
        <pc:spChg chg="add mod">
          <ac:chgData name="Chen Lucien" userId="63070bf2cf137cd2" providerId="LiveId" clId="{82E3B27B-E410-4856-A25D-0302B1051183}" dt="2020-10-05T06:03:46.522" v="6195" actId="1035"/>
          <ac:spMkLst>
            <pc:docMk/>
            <pc:sldMk cId="1421303567" sldId="677"/>
            <ac:spMk id="10" creationId="{4E14E247-95FD-410D-AFC8-53DFC7DF5831}"/>
          </ac:spMkLst>
        </pc:spChg>
        <pc:spChg chg="add mod">
          <ac:chgData name="Chen Lucien" userId="63070bf2cf137cd2" providerId="LiveId" clId="{82E3B27B-E410-4856-A25D-0302B1051183}" dt="2020-10-05T06:03:46.522" v="6195" actId="1035"/>
          <ac:spMkLst>
            <pc:docMk/>
            <pc:sldMk cId="1421303567" sldId="677"/>
            <ac:spMk id="12" creationId="{4B090768-1D7D-4D6D-8BA0-3EA9F9F61E7C}"/>
          </ac:spMkLst>
        </pc:spChg>
        <pc:spChg chg="add mod">
          <ac:chgData name="Chen Lucien" userId="63070bf2cf137cd2" providerId="LiveId" clId="{82E3B27B-E410-4856-A25D-0302B1051183}" dt="2020-10-05T06:03:46.522" v="6195" actId="1035"/>
          <ac:spMkLst>
            <pc:docMk/>
            <pc:sldMk cId="1421303567" sldId="677"/>
            <ac:spMk id="13" creationId="{6888F441-0107-404C-A276-0B9ED8D67592}"/>
          </ac:spMkLst>
        </pc:spChg>
        <pc:spChg chg="del">
          <ac:chgData name="Chen Lucien" userId="63070bf2cf137cd2" providerId="LiveId" clId="{82E3B27B-E410-4856-A25D-0302B1051183}" dt="2020-10-05T05:59:20.678" v="5995" actId="478"/>
          <ac:spMkLst>
            <pc:docMk/>
            <pc:sldMk cId="1421303567" sldId="677"/>
            <ac:spMk id="15" creationId="{CAB35CD3-58EA-4672-AFF5-57539B006DB8}"/>
          </ac:spMkLst>
        </pc:spChg>
        <pc:spChg chg="add mod">
          <ac:chgData name="Chen Lucien" userId="63070bf2cf137cd2" providerId="LiveId" clId="{82E3B27B-E410-4856-A25D-0302B1051183}" dt="2020-10-05T06:04:18.754" v="6275" actId="1076"/>
          <ac:spMkLst>
            <pc:docMk/>
            <pc:sldMk cId="1421303567" sldId="677"/>
            <ac:spMk id="16" creationId="{EECE3754-6081-4DE6-8F29-C07567419BC1}"/>
          </ac:spMkLst>
        </pc:spChg>
        <pc:spChg chg="del">
          <ac:chgData name="Chen Lucien" userId="63070bf2cf137cd2" providerId="LiveId" clId="{82E3B27B-E410-4856-A25D-0302B1051183}" dt="2020-10-05T05:59:20.678" v="5995" actId="478"/>
          <ac:spMkLst>
            <pc:docMk/>
            <pc:sldMk cId="1421303567" sldId="677"/>
            <ac:spMk id="20" creationId="{744ABB52-E513-4B2A-9993-C3C6BF4E58C7}"/>
          </ac:spMkLst>
        </pc:spChg>
        <pc:spChg chg="del">
          <ac:chgData name="Chen Lucien" userId="63070bf2cf137cd2" providerId="LiveId" clId="{82E3B27B-E410-4856-A25D-0302B1051183}" dt="2020-10-05T05:59:20.678" v="5995" actId="478"/>
          <ac:spMkLst>
            <pc:docMk/>
            <pc:sldMk cId="1421303567" sldId="677"/>
            <ac:spMk id="22" creationId="{591557B7-59E4-4290-83B0-43DE06777905}"/>
          </ac:spMkLst>
        </pc:spChg>
        <pc:spChg chg="del">
          <ac:chgData name="Chen Lucien" userId="63070bf2cf137cd2" providerId="LiveId" clId="{82E3B27B-E410-4856-A25D-0302B1051183}" dt="2020-10-05T05:59:20.678" v="5995" actId="478"/>
          <ac:spMkLst>
            <pc:docMk/>
            <pc:sldMk cId="1421303567" sldId="677"/>
            <ac:spMk id="24" creationId="{7ED880A1-82DB-4A0B-8D61-2E88C63AD6FB}"/>
          </ac:spMkLst>
        </pc:spChg>
        <pc:spChg chg="del">
          <ac:chgData name="Chen Lucien" userId="63070bf2cf137cd2" providerId="LiveId" clId="{82E3B27B-E410-4856-A25D-0302B1051183}" dt="2020-10-05T05:59:20.678" v="5995" actId="478"/>
          <ac:spMkLst>
            <pc:docMk/>
            <pc:sldMk cId="1421303567" sldId="677"/>
            <ac:spMk id="28" creationId="{9D2B3998-6DC9-4BFD-9527-96E26740C176}"/>
          </ac:spMkLst>
        </pc:spChg>
        <pc:spChg chg="del">
          <ac:chgData name="Chen Lucien" userId="63070bf2cf137cd2" providerId="LiveId" clId="{82E3B27B-E410-4856-A25D-0302B1051183}" dt="2020-10-05T05:59:20.678" v="5995" actId="478"/>
          <ac:spMkLst>
            <pc:docMk/>
            <pc:sldMk cId="1421303567" sldId="677"/>
            <ac:spMk id="32" creationId="{13E33885-EAC6-4363-8E47-DC9F35F03247}"/>
          </ac:spMkLst>
        </pc:spChg>
        <pc:picChg chg="del">
          <ac:chgData name="Chen Lucien" userId="63070bf2cf137cd2" providerId="LiveId" clId="{82E3B27B-E410-4856-A25D-0302B1051183}" dt="2020-10-05T05:59:20.678" v="5995" actId="478"/>
          <ac:picMkLst>
            <pc:docMk/>
            <pc:sldMk cId="1421303567" sldId="677"/>
            <ac:picMk id="9" creationId="{2948A3C9-E067-40E0-B434-379B2FF67AC9}"/>
          </ac:picMkLst>
        </pc:picChg>
        <pc:picChg chg="del">
          <ac:chgData name="Chen Lucien" userId="63070bf2cf137cd2" providerId="LiveId" clId="{82E3B27B-E410-4856-A25D-0302B1051183}" dt="2020-10-05T05:59:20.678" v="5995" actId="478"/>
          <ac:picMkLst>
            <pc:docMk/>
            <pc:sldMk cId="1421303567" sldId="677"/>
            <ac:picMk id="11" creationId="{54826434-15DD-4C5D-8AA8-CB2AC05EA26E}"/>
          </ac:picMkLst>
        </pc:picChg>
        <pc:picChg chg="del">
          <ac:chgData name="Chen Lucien" userId="63070bf2cf137cd2" providerId="LiveId" clId="{82E3B27B-E410-4856-A25D-0302B1051183}" dt="2020-10-05T05:59:20.678" v="5995" actId="478"/>
          <ac:picMkLst>
            <pc:docMk/>
            <pc:sldMk cId="1421303567" sldId="677"/>
            <ac:picMk id="14" creationId="{E023B2A0-A7C9-48F3-A100-C795CEF050D0}"/>
          </ac:picMkLst>
        </pc:picChg>
        <pc:picChg chg="del">
          <ac:chgData name="Chen Lucien" userId="63070bf2cf137cd2" providerId="LiveId" clId="{82E3B27B-E410-4856-A25D-0302B1051183}" dt="2020-10-05T05:59:20.678" v="5995" actId="478"/>
          <ac:picMkLst>
            <pc:docMk/>
            <pc:sldMk cId="1421303567" sldId="677"/>
            <ac:picMk id="26" creationId="{C53BD722-84E0-4209-91CB-016E3A462D5E}"/>
          </ac:picMkLst>
        </pc:picChg>
        <pc:picChg chg="del">
          <ac:chgData name="Chen Lucien" userId="63070bf2cf137cd2" providerId="LiveId" clId="{82E3B27B-E410-4856-A25D-0302B1051183}" dt="2020-10-05T05:59:20.678" v="5995" actId="478"/>
          <ac:picMkLst>
            <pc:docMk/>
            <pc:sldMk cId="1421303567" sldId="677"/>
            <ac:picMk id="30" creationId="{54663B87-725D-41A0-8901-3BE8865C7F7E}"/>
          </ac:picMkLst>
        </pc:picChg>
        <pc:picChg chg="del">
          <ac:chgData name="Chen Lucien" userId="63070bf2cf137cd2" providerId="LiveId" clId="{82E3B27B-E410-4856-A25D-0302B1051183}" dt="2020-10-05T05:59:20.678" v="5995" actId="478"/>
          <ac:picMkLst>
            <pc:docMk/>
            <pc:sldMk cId="1421303567" sldId="677"/>
            <ac:picMk id="34" creationId="{41DAA535-A048-4118-BD24-795EB987B53B}"/>
          </ac:picMkLst>
        </pc:picChg>
        <pc:picChg chg="mod">
          <ac:chgData name="Chen Lucien" userId="63070bf2cf137cd2" providerId="LiveId" clId="{82E3B27B-E410-4856-A25D-0302B1051183}" dt="2020-10-05T06:03:46.522" v="6195" actId="1035"/>
          <ac:picMkLst>
            <pc:docMk/>
            <pc:sldMk cId="1421303567" sldId="677"/>
            <ac:picMk id="36" creationId="{564247CC-E43B-43A8-BEC4-2EF6000C50F8}"/>
          </ac:picMkLst>
        </pc:picChg>
      </pc:sldChg>
      <pc:sldChg chg="addSp delSp modSp add mod">
        <pc:chgData name="Chen Lucien" userId="63070bf2cf137cd2" providerId="LiveId" clId="{82E3B27B-E410-4856-A25D-0302B1051183}" dt="2020-10-05T06:05:28.267" v="6281" actId="1076"/>
        <pc:sldMkLst>
          <pc:docMk/>
          <pc:sldMk cId="1620080868" sldId="678"/>
        </pc:sldMkLst>
        <pc:spChg chg="del">
          <ac:chgData name="Chen Lucien" userId="63070bf2cf137cd2" providerId="LiveId" clId="{82E3B27B-E410-4856-A25D-0302B1051183}" dt="2020-10-05T06:04:31.710" v="6277" actId="478"/>
          <ac:spMkLst>
            <pc:docMk/>
            <pc:sldMk cId="1620080868" sldId="678"/>
            <ac:spMk id="4" creationId="{226CC123-12E6-44E2-93C8-7FF6AAA049F3}"/>
          </ac:spMkLst>
        </pc:spChg>
        <pc:spChg chg="del">
          <ac:chgData name="Chen Lucien" userId="63070bf2cf137cd2" providerId="LiveId" clId="{82E3B27B-E410-4856-A25D-0302B1051183}" dt="2020-10-05T06:04:31.710" v="6277" actId="478"/>
          <ac:spMkLst>
            <pc:docMk/>
            <pc:sldMk cId="1620080868" sldId="678"/>
            <ac:spMk id="6" creationId="{2C5BABA0-D204-42CE-A7BD-22D7010A4096}"/>
          </ac:spMkLst>
        </pc:spChg>
        <pc:spChg chg="del">
          <ac:chgData name="Chen Lucien" userId="63070bf2cf137cd2" providerId="LiveId" clId="{82E3B27B-E410-4856-A25D-0302B1051183}" dt="2020-10-05T06:04:31.710" v="6277" actId="478"/>
          <ac:spMkLst>
            <pc:docMk/>
            <pc:sldMk cId="1620080868" sldId="678"/>
            <ac:spMk id="7" creationId="{A65AA021-3D2E-40E1-81CC-900A8BF90117}"/>
          </ac:spMkLst>
        </pc:spChg>
        <pc:spChg chg="del">
          <ac:chgData name="Chen Lucien" userId="63070bf2cf137cd2" providerId="LiveId" clId="{82E3B27B-E410-4856-A25D-0302B1051183}" dt="2020-10-05T06:04:31.710" v="6277" actId="478"/>
          <ac:spMkLst>
            <pc:docMk/>
            <pc:sldMk cId="1620080868" sldId="678"/>
            <ac:spMk id="8" creationId="{D42EC7FE-7571-4634-88FC-1F9F45915FDE}"/>
          </ac:spMkLst>
        </pc:spChg>
        <pc:spChg chg="del">
          <ac:chgData name="Chen Lucien" userId="63070bf2cf137cd2" providerId="LiveId" clId="{82E3B27B-E410-4856-A25D-0302B1051183}" dt="2020-10-05T06:04:31.710" v="6277" actId="478"/>
          <ac:spMkLst>
            <pc:docMk/>
            <pc:sldMk cId="1620080868" sldId="678"/>
            <ac:spMk id="10" creationId="{4E14E247-95FD-410D-AFC8-53DFC7DF5831}"/>
          </ac:spMkLst>
        </pc:spChg>
        <pc:spChg chg="del">
          <ac:chgData name="Chen Lucien" userId="63070bf2cf137cd2" providerId="LiveId" clId="{82E3B27B-E410-4856-A25D-0302B1051183}" dt="2020-10-05T06:04:31.710" v="6277" actId="478"/>
          <ac:spMkLst>
            <pc:docMk/>
            <pc:sldMk cId="1620080868" sldId="678"/>
            <ac:spMk id="12" creationId="{4B090768-1D7D-4D6D-8BA0-3EA9F9F61E7C}"/>
          </ac:spMkLst>
        </pc:spChg>
        <pc:spChg chg="del">
          <ac:chgData name="Chen Lucien" userId="63070bf2cf137cd2" providerId="LiveId" clId="{82E3B27B-E410-4856-A25D-0302B1051183}" dt="2020-10-05T06:04:31.710" v="6277" actId="478"/>
          <ac:spMkLst>
            <pc:docMk/>
            <pc:sldMk cId="1620080868" sldId="678"/>
            <ac:spMk id="13" creationId="{6888F441-0107-404C-A276-0B9ED8D67592}"/>
          </ac:spMkLst>
        </pc:spChg>
        <pc:spChg chg="del">
          <ac:chgData name="Chen Lucien" userId="63070bf2cf137cd2" providerId="LiveId" clId="{82E3B27B-E410-4856-A25D-0302B1051183}" dt="2020-10-05T06:04:31.710" v="6277" actId="478"/>
          <ac:spMkLst>
            <pc:docMk/>
            <pc:sldMk cId="1620080868" sldId="678"/>
            <ac:spMk id="16" creationId="{EECE3754-6081-4DE6-8F29-C07567419BC1}"/>
          </ac:spMkLst>
        </pc:spChg>
        <pc:picChg chg="add mod">
          <ac:chgData name="Chen Lucien" userId="63070bf2cf137cd2" providerId="LiveId" clId="{82E3B27B-E410-4856-A25D-0302B1051183}" dt="2020-10-05T06:05:28.267" v="6281" actId="1076"/>
          <ac:picMkLst>
            <pc:docMk/>
            <pc:sldMk cId="1620080868" sldId="678"/>
            <ac:picMk id="9" creationId="{D603243B-FF99-49AF-9A96-CA9BF08106B3}"/>
          </ac:picMkLst>
        </pc:picChg>
        <pc:picChg chg="del">
          <ac:chgData name="Chen Lucien" userId="63070bf2cf137cd2" providerId="LiveId" clId="{82E3B27B-E410-4856-A25D-0302B1051183}" dt="2020-10-05T06:04:31.710" v="6277" actId="478"/>
          <ac:picMkLst>
            <pc:docMk/>
            <pc:sldMk cId="1620080868" sldId="678"/>
            <ac:picMk id="36" creationId="{564247CC-E43B-43A8-BEC4-2EF6000C50F8}"/>
          </ac:picMkLst>
        </pc:picChg>
      </pc:sldChg>
      <pc:sldChg chg="addSp modSp add mod">
        <pc:chgData name="Chen Lucien" userId="63070bf2cf137cd2" providerId="LiveId" clId="{82E3B27B-E410-4856-A25D-0302B1051183}" dt="2020-10-05T06:06:07.129" v="6292" actId="1076"/>
        <pc:sldMkLst>
          <pc:docMk/>
          <pc:sldMk cId="2928756811" sldId="679"/>
        </pc:sldMkLst>
        <pc:spChg chg="add mod">
          <ac:chgData name="Chen Lucien" userId="63070bf2cf137cd2" providerId="LiveId" clId="{82E3B27B-E410-4856-A25D-0302B1051183}" dt="2020-10-05T06:06:07.129" v="6292" actId="1076"/>
          <ac:spMkLst>
            <pc:docMk/>
            <pc:sldMk cId="2928756811" sldId="679"/>
            <ac:spMk id="6" creationId="{DD5A903C-B4BA-4DF5-8C61-85A23E428CC3}"/>
          </ac:spMkLst>
        </pc:spChg>
        <pc:picChg chg="add mod">
          <ac:chgData name="Chen Lucien" userId="63070bf2cf137cd2" providerId="LiveId" clId="{82E3B27B-E410-4856-A25D-0302B1051183}" dt="2020-10-05T06:05:46.978" v="6286" actId="1076"/>
          <ac:picMkLst>
            <pc:docMk/>
            <pc:sldMk cId="2928756811" sldId="679"/>
            <ac:picMk id="4" creationId="{2AAD7975-6CF0-481F-B303-2686D02EF4D8}"/>
          </ac:picMkLst>
        </pc:picChg>
      </pc:sldChg>
      <pc:sldChg chg="addSp modSp add mod">
        <pc:chgData name="Chen Lucien" userId="63070bf2cf137cd2" providerId="LiveId" clId="{82E3B27B-E410-4856-A25D-0302B1051183}" dt="2020-10-05T06:06:39.090" v="6303" actId="1076"/>
        <pc:sldMkLst>
          <pc:docMk/>
          <pc:sldMk cId="2436853906" sldId="680"/>
        </pc:sldMkLst>
        <pc:picChg chg="add mod">
          <ac:chgData name="Chen Lucien" userId="63070bf2cf137cd2" providerId="LiveId" clId="{82E3B27B-E410-4856-A25D-0302B1051183}" dt="2020-10-05T06:06:23.907" v="6298" actId="1076"/>
          <ac:picMkLst>
            <pc:docMk/>
            <pc:sldMk cId="2436853906" sldId="680"/>
            <ac:picMk id="7" creationId="{1D1906E2-7C55-40D9-8470-49980438CFAD}"/>
          </ac:picMkLst>
        </pc:picChg>
        <pc:picChg chg="add mod">
          <ac:chgData name="Chen Lucien" userId="63070bf2cf137cd2" providerId="LiveId" clId="{82E3B27B-E410-4856-A25D-0302B1051183}" dt="2020-10-05T06:06:39.090" v="6303" actId="1076"/>
          <ac:picMkLst>
            <pc:docMk/>
            <pc:sldMk cId="2436853906" sldId="680"/>
            <ac:picMk id="10" creationId="{118F4887-A6B9-442B-906F-C9C6F0E4ED8A}"/>
          </ac:picMkLst>
        </pc:picChg>
      </pc:sldChg>
      <pc:sldChg chg="addSp delSp modSp add mod">
        <pc:chgData name="Chen Lucien" userId="63070bf2cf137cd2" providerId="LiveId" clId="{82E3B27B-E410-4856-A25D-0302B1051183}" dt="2020-10-05T06:06:56.539" v="6309" actId="1076"/>
        <pc:sldMkLst>
          <pc:docMk/>
          <pc:sldMk cId="2647903440" sldId="681"/>
        </pc:sldMkLst>
        <pc:picChg chg="add mod">
          <ac:chgData name="Chen Lucien" userId="63070bf2cf137cd2" providerId="LiveId" clId="{82E3B27B-E410-4856-A25D-0302B1051183}" dt="2020-10-05T06:06:56.539" v="6309" actId="1076"/>
          <ac:picMkLst>
            <pc:docMk/>
            <pc:sldMk cId="2647903440" sldId="681"/>
            <ac:picMk id="8" creationId="{A1B22E89-26DA-45BF-8886-8BDA5AD607E2}"/>
          </ac:picMkLst>
        </pc:picChg>
        <pc:picChg chg="del">
          <ac:chgData name="Chen Lucien" userId="63070bf2cf137cd2" providerId="LiveId" clId="{82E3B27B-E410-4856-A25D-0302B1051183}" dt="2020-10-05T06:06:45.204" v="6305" actId="478"/>
          <ac:picMkLst>
            <pc:docMk/>
            <pc:sldMk cId="2647903440" sldId="681"/>
            <ac:picMk id="10" creationId="{118F4887-A6B9-442B-906F-C9C6F0E4ED8A}"/>
          </ac:picMkLst>
        </pc:picChg>
      </pc:sldChg>
      <pc:sldChg chg="addSp modSp add mod">
        <pc:chgData name="Chen Lucien" userId="63070bf2cf137cd2" providerId="LiveId" clId="{82E3B27B-E410-4856-A25D-0302B1051183}" dt="2020-10-05T06:07:16.314" v="6314" actId="1076"/>
        <pc:sldMkLst>
          <pc:docMk/>
          <pc:sldMk cId="2663595762" sldId="682"/>
        </pc:sldMkLst>
        <pc:picChg chg="add mod">
          <ac:chgData name="Chen Lucien" userId="63070bf2cf137cd2" providerId="LiveId" clId="{82E3B27B-E410-4856-A25D-0302B1051183}" dt="2020-10-05T06:07:16.314" v="6314" actId="1076"/>
          <ac:picMkLst>
            <pc:docMk/>
            <pc:sldMk cId="2663595762" sldId="682"/>
            <ac:picMk id="10" creationId="{BC88C8AA-EFD1-42C3-AA1F-4986A4FA954B}"/>
          </ac:picMkLst>
        </pc:picChg>
      </pc:sldChg>
      <pc:sldChg chg="addSp modSp add mod">
        <pc:chgData name="Chen Lucien" userId="63070bf2cf137cd2" providerId="LiveId" clId="{82E3B27B-E410-4856-A25D-0302B1051183}" dt="2020-10-05T06:09:53.627" v="6373" actId="207"/>
        <pc:sldMkLst>
          <pc:docMk/>
          <pc:sldMk cId="3678498327" sldId="683"/>
        </pc:sldMkLst>
        <pc:spChg chg="add mod">
          <ac:chgData name="Chen Lucien" userId="63070bf2cf137cd2" providerId="LiveId" clId="{82E3B27B-E410-4856-A25D-0302B1051183}" dt="2020-10-05T06:09:53.627" v="6373" actId="207"/>
          <ac:spMkLst>
            <pc:docMk/>
            <pc:sldMk cId="3678498327" sldId="683"/>
            <ac:spMk id="3" creationId="{2F49689A-D940-4DD3-972D-61F40FCFC301}"/>
          </ac:spMkLst>
        </pc:spChg>
      </pc:sldChg>
      <pc:sldChg chg="addSp delSp modSp add mod">
        <pc:chgData name="Chen Lucien" userId="63070bf2cf137cd2" providerId="LiveId" clId="{82E3B27B-E410-4856-A25D-0302B1051183}" dt="2020-10-05T06:10:46.267" v="6390" actId="1076"/>
        <pc:sldMkLst>
          <pc:docMk/>
          <pc:sldMk cId="2843954531" sldId="684"/>
        </pc:sldMkLst>
        <pc:picChg chg="del">
          <ac:chgData name="Chen Lucien" userId="63070bf2cf137cd2" providerId="LiveId" clId="{82E3B27B-E410-4856-A25D-0302B1051183}" dt="2020-10-05T06:10:10.129" v="6376" actId="478"/>
          <ac:picMkLst>
            <pc:docMk/>
            <pc:sldMk cId="2843954531" sldId="684"/>
            <ac:picMk id="7" creationId="{1D1906E2-7C55-40D9-8470-49980438CFAD}"/>
          </ac:picMkLst>
        </pc:picChg>
        <pc:picChg chg="del">
          <ac:chgData name="Chen Lucien" userId="63070bf2cf137cd2" providerId="LiveId" clId="{82E3B27B-E410-4856-A25D-0302B1051183}" dt="2020-10-05T06:10:03.408" v="6375" actId="478"/>
          <ac:picMkLst>
            <pc:docMk/>
            <pc:sldMk cId="2843954531" sldId="684"/>
            <ac:picMk id="8" creationId="{A1B22E89-26DA-45BF-8886-8BDA5AD607E2}"/>
          </ac:picMkLst>
        </pc:picChg>
        <pc:picChg chg="del">
          <ac:chgData name="Chen Lucien" userId="63070bf2cf137cd2" providerId="LiveId" clId="{82E3B27B-E410-4856-A25D-0302B1051183}" dt="2020-10-05T06:10:10.129" v="6376" actId="478"/>
          <ac:picMkLst>
            <pc:docMk/>
            <pc:sldMk cId="2843954531" sldId="684"/>
            <ac:picMk id="10" creationId="{BC88C8AA-EFD1-42C3-AA1F-4986A4FA954B}"/>
          </ac:picMkLst>
        </pc:picChg>
        <pc:picChg chg="add mod">
          <ac:chgData name="Chen Lucien" userId="63070bf2cf137cd2" providerId="LiveId" clId="{82E3B27B-E410-4856-A25D-0302B1051183}" dt="2020-10-05T06:10:46.267" v="6390" actId="1076"/>
          <ac:picMkLst>
            <pc:docMk/>
            <pc:sldMk cId="2843954531" sldId="684"/>
            <ac:picMk id="12" creationId="{BE7A755D-7E9A-480D-BB9D-285146E55E3F}"/>
          </ac:picMkLst>
        </pc:picChg>
        <pc:picChg chg="add mod">
          <ac:chgData name="Chen Lucien" userId="63070bf2cf137cd2" providerId="LiveId" clId="{82E3B27B-E410-4856-A25D-0302B1051183}" dt="2020-10-05T06:10:32.955" v="6383" actId="1076"/>
          <ac:picMkLst>
            <pc:docMk/>
            <pc:sldMk cId="2843954531" sldId="684"/>
            <ac:picMk id="14" creationId="{CF15821A-7EA1-46C5-A849-A184433AED76}"/>
          </ac:picMkLst>
        </pc:picChg>
      </pc:sldChg>
      <pc:sldChg chg="addSp delSp modSp add mod">
        <pc:chgData name="Chen Lucien" userId="63070bf2cf137cd2" providerId="LiveId" clId="{82E3B27B-E410-4856-A25D-0302B1051183}" dt="2020-10-05T06:27:36.929" v="6508" actId="1076"/>
        <pc:sldMkLst>
          <pc:docMk/>
          <pc:sldMk cId="1033959242" sldId="685"/>
        </pc:sldMkLst>
        <pc:spChg chg="mod">
          <ac:chgData name="Chen Lucien" userId="63070bf2cf137cd2" providerId="LiveId" clId="{82E3B27B-E410-4856-A25D-0302B1051183}" dt="2020-10-05T06:25:10.683" v="6419" actId="20577"/>
          <ac:spMkLst>
            <pc:docMk/>
            <pc:sldMk cId="1033959242" sldId="685"/>
            <ac:spMk id="2" creationId="{F5822ADF-AAB8-4F80-AA7E-9D76FD5976EB}"/>
          </ac:spMkLst>
        </pc:spChg>
        <pc:spChg chg="del">
          <ac:chgData name="Chen Lucien" userId="63070bf2cf137cd2" providerId="LiveId" clId="{82E3B27B-E410-4856-A25D-0302B1051183}" dt="2020-10-05T06:25:14.417" v="6420" actId="478"/>
          <ac:spMkLst>
            <pc:docMk/>
            <pc:sldMk cId="1033959242" sldId="685"/>
            <ac:spMk id="3" creationId="{2F49689A-D940-4DD3-972D-61F40FCFC301}"/>
          </ac:spMkLst>
        </pc:spChg>
        <pc:spChg chg="del">
          <ac:chgData name="Chen Lucien" userId="63070bf2cf137cd2" providerId="LiveId" clId="{82E3B27B-E410-4856-A25D-0302B1051183}" dt="2020-10-05T06:25:14.417" v="6420" actId="478"/>
          <ac:spMkLst>
            <pc:docMk/>
            <pc:sldMk cId="1033959242" sldId="685"/>
            <ac:spMk id="6" creationId="{DD5A903C-B4BA-4DF5-8C61-85A23E428CC3}"/>
          </ac:spMkLst>
        </pc:spChg>
        <pc:spChg chg="add mod">
          <ac:chgData name="Chen Lucien" userId="63070bf2cf137cd2" providerId="LiveId" clId="{82E3B27B-E410-4856-A25D-0302B1051183}" dt="2020-10-05T06:25:50.666" v="6424" actId="1076"/>
          <ac:spMkLst>
            <pc:docMk/>
            <pc:sldMk cId="1033959242" sldId="685"/>
            <ac:spMk id="10" creationId="{125D4AFE-7052-45B9-B7A1-1A9C819DDE2D}"/>
          </ac:spMkLst>
        </pc:spChg>
        <pc:spChg chg="add mod">
          <ac:chgData name="Chen Lucien" userId="63070bf2cf137cd2" providerId="LiveId" clId="{82E3B27B-E410-4856-A25D-0302B1051183}" dt="2020-10-05T06:26:18.170" v="6470" actId="14100"/>
          <ac:spMkLst>
            <pc:docMk/>
            <pc:sldMk cId="1033959242" sldId="685"/>
            <ac:spMk id="11" creationId="{6AE017A9-17B9-4F8E-8BD4-AABFCDDD1725}"/>
          </ac:spMkLst>
        </pc:spChg>
        <pc:spChg chg="add mod">
          <ac:chgData name="Chen Lucien" userId="63070bf2cf137cd2" providerId="LiveId" clId="{82E3B27B-E410-4856-A25D-0302B1051183}" dt="2020-10-05T06:26:32.874" v="6472" actId="1076"/>
          <ac:spMkLst>
            <pc:docMk/>
            <pc:sldMk cId="1033959242" sldId="685"/>
            <ac:spMk id="17" creationId="{A562BA97-BC89-4B0F-B68F-31DD7CFF9453}"/>
          </ac:spMkLst>
        </pc:spChg>
        <pc:spChg chg="add mod">
          <ac:chgData name="Chen Lucien" userId="63070bf2cf137cd2" providerId="LiveId" clId="{82E3B27B-E410-4856-A25D-0302B1051183}" dt="2020-10-05T06:26:36.554" v="6473" actId="1076"/>
          <ac:spMkLst>
            <pc:docMk/>
            <pc:sldMk cId="1033959242" sldId="685"/>
            <ac:spMk id="19" creationId="{14B5F480-B2E0-4194-B0BA-013A76D4B31E}"/>
          </ac:spMkLst>
        </pc:spChg>
        <pc:spChg chg="add mod">
          <ac:chgData name="Chen Lucien" userId="63070bf2cf137cd2" providerId="LiveId" clId="{82E3B27B-E410-4856-A25D-0302B1051183}" dt="2020-10-05T06:26:59.305" v="6501" actId="14100"/>
          <ac:spMkLst>
            <pc:docMk/>
            <pc:sldMk cId="1033959242" sldId="685"/>
            <ac:spMk id="21" creationId="{101A52E2-A7BA-4E84-B088-AA1BB680F650}"/>
          </ac:spMkLst>
        </pc:spChg>
        <pc:spChg chg="add mod">
          <ac:chgData name="Chen Lucien" userId="63070bf2cf137cd2" providerId="LiveId" clId="{82E3B27B-E410-4856-A25D-0302B1051183}" dt="2020-10-05T06:27:14.250" v="6503" actId="1076"/>
          <ac:spMkLst>
            <pc:docMk/>
            <pc:sldMk cId="1033959242" sldId="685"/>
            <ac:spMk id="23" creationId="{877CAD58-6AAB-4DEE-ADBF-C36B85535279}"/>
          </ac:spMkLst>
        </pc:spChg>
        <pc:spChg chg="add mod">
          <ac:chgData name="Chen Lucien" userId="63070bf2cf137cd2" providerId="LiveId" clId="{82E3B27B-E410-4856-A25D-0302B1051183}" dt="2020-10-05T06:27:28.275" v="6506" actId="1076"/>
          <ac:spMkLst>
            <pc:docMk/>
            <pc:sldMk cId="1033959242" sldId="685"/>
            <ac:spMk id="25" creationId="{3C502EB1-6F73-437D-B93D-87641A6C4A43}"/>
          </ac:spMkLst>
        </pc:spChg>
        <pc:spChg chg="add mod">
          <ac:chgData name="Chen Lucien" userId="63070bf2cf137cd2" providerId="LiveId" clId="{82E3B27B-E410-4856-A25D-0302B1051183}" dt="2020-10-05T06:27:33.882" v="6507" actId="1076"/>
          <ac:spMkLst>
            <pc:docMk/>
            <pc:sldMk cId="1033959242" sldId="685"/>
            <ac:spMk id="27" creationId="{AE717B81-1D2B-4C0C-B43A-94152BA8DCEA}"/>
          </ac:spMkLst>
        </pc:spChg>
        <pc:spChg chg="add mod">
          <ac:chgData name="Chen Lucien" userId="63070bf2cf137cd2" providerId="LiveId" clId="{82E3B27B-E410-4856-A25D-0302B1051183}" dt="2020-10-05T06:27:36.929" v="6508" actId="1076"/>
          <ac:spMkLst>
            <pc:docMk/>
            <pc:sldMk cId="1033959242" sldId="685"/>
            <ac:spMk id="29" creationId="{5CCF1F31-113B-45BF-BA74-78CBB75BD598}"/>
          </ac:spMkLst>
        </pc:spChg>
        <pc:picChg chg="del">
          <ac:chgData name="Chen Lucien" userId="63070bf2cf137cd2" providerId="LiveId" clId="{82E3B27B-E410-4856-A25D-0302B1051183}" dt="2020-10-05T06:25:14.417" v="6420" actId="478"/>
          <ac:picMkLst>
            <pc:docMk/>
            <pc:sldMk cId="1033959242" sldId="685"/>
            <ac:picMk id="4" creationId="{2AAD7975-6CF0-481F-B303-2686D02EF4D8}"/>
          </ac:picMkLst>
        </pc:picChg>
        <pc:picChg chg="add mod">
          <ac:chgData name="Chen Lucien" userId="63070bf2cf137cd2" providerId="LiveId" clId="{82E3B27B-E410-4856-A25D-0302B1051183}" dt="2020-10-05T06:25:33.697" v="6422" actId="1076"/>
          <ac:picMkLst>
            <pc:docMk/>
            <pc:sldMk cId="1033959242" sldId="685"/>
            <ac:picMk id="8" creationId="{27D55762-9972-43BA-A637-6BEC070B7202}"/>
          </ac:picMkLst>
        </pc:picChg>
        <pc:picChg chg="del">
          <ac:chgData name="Chen Lucien" userId="63070bf2cf137cd2" providerId="LiveId" clId="{82E3B27B-E410-4856-A25D-0302B1051183}" dt="2020-10-05T06:25:14.417" v="6420" actId="478"/>
          <ac:picMkLst>
            <pc:docMk/>
            <pc:sldMk cId="1033959242" sldId="685"/>
            <ac:picMk id="9" creationId="{D603243B-FF99-49AF-9A96-CA9BF08106B3}"/>
          </ac:picMkLst>
        </pc:picChg>
        <pc:picChg chg="del">
          <ac:chgData name="Chen Lucien" userId="63070bf2cf137cd2" providerId="LiveId" clId="{82E3B27B-E410-4856-A25D-0302B1051183}" dt="2020-10-05T06:25:14.417" v="6420" actId="478"/>
          <ac:picMkLst>
            <pc:docMk/>
            <pc:sldMk cId="1033959242" sldId="685"/>
            <ac:picMk id="12" creationId="{BE7A755D-7E9A-480D-BB9D-285146E55E3F}"/>
          </ac:picMkLst>
        </pc:picChg>
        <pc:picChg chg="del">
          <ac:chgData name="Chen Lucien" userId="63070bf2cf137cd2" providerId="LiveId" clId="{82E3B27B-E410-4856-A25D-0302B1051183}" dt="2020-10-05T06:25:14.417" v="6420" actId="478"/>
          <ac:picMkLst>
            <pc:docMk/>
            <pc:sldMk cId="1033959242" sldId="685"/>
            <ac:picMk id="14" creationId="{CF15821A-7EA1-46C5-A849-A184433AED76}"/>
          </ac:picMkLst>
        </pc:picChg>
      </pc:sldChg>
      <pc:sldChg chg="addSp delSp modSp add mod">
        <pc:chgData name="Chen Lucien" userId="63070bf2cf137cd2" providerId="LiveId" clId="{82E3B27B-E410-4856-A25D-0302B1051183}" dt="2020-10-05T06:31:40.458" v="6713" actId="1076"/>
        <pc:sldMkLst>
          <pc:docMk/>
          <pc:sldMk cId="63301358" sldId="686"/>
        </pc:sldMkLst>
        <pc:spChg chg="del">
          <ac:chgData name="Chen Lucien" userId="63070bf2cf137cd2" providerId="LiveId" clId="{82E3B27B-E410-4856-A25D-0302B1051183}" dt="2020-10-05T06:28:19.373" v="6511" actId="478"/>
          <ac:spMkLst>
            <pc:docMk/>
            <pc:sldMk cId="63301358" sldId="686"/>
            <ac:spMk id="10" creationId="{125D4AFE-7052-45B9-B7A1-1A9C819DDE2D}"/>
          </ac:spMkLst>
        </pc:spChg>
        <pc:spChg chg="del">
          <ac:chgData name="Chen Lucien" userId="63070bf2cf137cd2" providerId="LiveId" clId="{82E3B27B-E410-4856-A25D-0302B1051183}" dt="2020-10-05T06:28:16.150" v="6510" actId="478"/>
          <ac:spMkLst>
            <pc:docMk/>
            <pc:sldMk cId="63301358" sldId="686"/>
            <ac:spMk id="11" creationId="{6AE017A9-17B9-4F8E-8BD4-AABFCDDD1725}"/>
          </ac:spMkLst>
        </pc:spChg>
        <pc:spChg chg="add mod">
          <ac:chgData name="Chen Lucien" userId="63070bf2cf137cd2" providerId="LiveId" clId="{82E3B27B-E410-4856-A25D-0302B1051183}" dt="2020-10-05T06:30:10.530" v="6561" actId="1076"/>
          <ac:spMkLst>
            <pc:docMk/>
            <pc:sldMk cId="63301358" sldId="686"/>
            <ac:spMk id="15" creationId="{F235932B-E3EE-48DE-A2E1-2A09A434F2C9}"/>
          </ac:spMkLst>
        </pc:spChg>
        <pc:spChg chg="del">
          <ac:chgData name="Chen Lucien" userId="63070bf2cf137cd2" providerId="LiveId" clId="{82E3B27B-E410-4856-A25D-0302B1051183}" dt="2020-10-05T06:28:16.150" v="6510" actId="478"/>
          <ac:spMkLst>
            <pc:docMk/>
            <pc:sldMk cId="63301358" sldId="686"/>
            <ac:spMk id="17" creationId="{A562BA97-BC89-4B0F-B68F-31DD7CFF9453}"/>
          </ac:spMkLst>
        </pc:spChg>
        <pc:spChg chg="del">
          <ac:chgData name="Chen Lucien" userId="63070bf2cf137cd2" providerId="LiveId" clId="{82E3B27B-E410-4856-A25D-0302B1051183}" dt="2020-10-05T06:28:16.150" v="6510" actId="478"/>
          <ac:spMkLst>
            <pc:docMk/>
            <pc:sldMk cId="63301358" sldId="686"/>
            <ac:spMk id="19" creationId="{14B5F480-B2E0-4194-B0BA-013A76D4B31E}"/>
          </ac:spMkLst>
        </pc:spChg>
        <pc:spChg chg="add mod">
          <ac:chgData name="Chen Lucien" userId="63070bf2cf137cd2" providerId="LiveId" clId="{82E3B27B-E410-4856-A25D-0302B1051183}" dt="2020-10-05T06:31:40.458" v="6713" actId="1076"/>
          <ac:spMkLst>
            <pc:docMk/>
            <pc:sldMk cId="63301358" sldId="686"/>
            <ac:spMk id="20" creationId="{8CFA82FE-00A7-4781-B4D8-3C421608FA4D}"/>
          </ac:spMkLst>
        </pc:spChg>
        <pc:spChg chg="del">
          <ac:chgData name="Chen Lucien" userId="63070bf2cf137cd2" providerId="LiveId" clId="{82E3B27B-E410-4856-A25D-0302B1051183}" dt="2020-10-05T06:28:16.150" v="6510" actId="478"/>
          <ac:spMkLst>
            <pc:docMk/>
            <pc:sldMk cId="63301358" sldId="686"/>
            <ac:spMk id="21" creationId="{101A52E2-A7BA-4E84-B088-AA1BB680F650}"/>
          </ac:spMkLst>
        </pc:spChg>
        <pc:spChg chg="del">
          <ac:chgData name="Chen Lucien" userId="63070bf2cf137cd2" providerId="LiveId" clId="{82E3B27B-E410-4856-A25D-0302B1051183}" dt="2020-10-05T06:28:16.150" v="6510" actId="478"/>
          <ac:spMkLst>
            <pc:docMk/>
            <pc:sldMk cId="63301358" sldId="686"/>
            <ac:spMk id="23" creationId="{877CAD58-6AAB-4DEE-ADBF-C36B85535279}"/>
          </ac:spMkLst>
        </pc:spChg>
        <pc:spChg chg="del">
          <ac:chgData name="Chen Lucien" userId="63070bf2cf137cd2" providerId="LiveId" clId="{82E3B27B-E410-4856-A25D-0302B1051183}" dt="2020-10-05T06:28:16.150" v="6510" actId="478"/>
          <ac:spMkLst>
            <pc:docMk/>
            <pc:sldMk cId="63301358" sldId="686"/>
            <ac:spMk id="25" creationId="{3C502EB1-6F73-437D-B93D-87641A6C4A43}"/>
          </ac:spMkLst>
        </pc:spChg>
        <pc:spChg chg="del">
          <ac:chgData name="Chen Lucien" userId="63070bf2cf137cd2" providerId="LiveId" clId="{82E3B27B-E410-4856-A25D-0302B1051183}" dt="2020-10-05T06:28:16.150" v="6510" actId="478"/>
          <ac:spMkLst>
            <pc:docMk/>
            <pc:sldMk cId="63301358" sldId="686"/>
            <ac:spMk id="27" creationId="{AE717B81-1D2B-4C0C-B43A-94152BA8DCEA}"/>
          </ac:spMkLst>
        </pc:spChg>
        <pc:spChg chg="del">
          <ac:chgData name="Chen Lucien" userId="63070bf2cf137cd2" providerId="LiveId" clId="{82E3B27B-E410-4856-A25D-0302B1051183}" dt="2020-10-05T06:28:16.150" v="6510" actId="478"/>
          <ac:spMkLst>
            <pc:docMk/>
            <pc:sldMk cId="63301358" sldId="686"/>
            <ac:spMk id="29" creationId="{5CCF1F31-113B-45BF-BA74-78CBB75BD598}"/>
          </ac:spMkLst>
        </pc:spChg>
        <pc:picChg chg="add del mod">
          <ac:chgData name="Chen Lucien" userId="63070bf2cf137cd2" providerId="LiveId" clId="{82E3B27B-E410-4856-A25D-0302B1051183}" dt="2020-10-05T06:29:08.429" v="6518" actId="478"/>
          <ac:picMkLst>
            <pc:docMk/>
            <pc:sldMk cId="63301358" sldId="686"/>
            <ac:picMk id="4" creationId="{EAAAF23A-B831-4B17-BBA5-80E7E72D6EC7}"/>
          </ac:picMkLst>
        </pc:picChg>
        <pc:picChg chg="add mod">
          <ac:chgData name="Chen Lucien" userId="63070bf2cf137cd2" providerId="LiveId" clId="{82E3B27B-E410-4856-A25D-0302B1051183}" dt="2020-10-05T06:28:50.554" v="6517" actId="1076"/>
          <ac:picMkLst>
            <pc:docMk/>
            <pc:sldMk cId="63301358" sldId="686"/>
            <ac:picMk id="7" creationId="{60235CA6-4243-4D9A-8F2F-AD33445314EF}"/>
          </ac:picMkLst>
        </pc:picChg>
        <pc:picChg chg="del">
          <ac:chgData name="Chen Lucien" userId="63070bf2cf137cd2" providerId="LiveId" clId="{82E3B27B-E410-4856-A25D-0302B1051183}" dt="2020-10-05T06:28:16.150" v="6510" actId="478"/>
          <ac:picMkLst>
            <pc:docMk/>
            <pc:sldMk cId="63301358" sldId="686"/>
            <ac:picMk id="8" creationId="{27D55762-9972-43BA-A637-6BEC070B7202}"/>
          </ac:picMkLst>
        </pc:picChg>
        <pc:picChg chg="add mod">
          <ac:chgData name="Chen Lucien" userId="63070bf2cf137cd2" providerId="LiveId" clId="{82E3B27B-E410-4856-A25D-0302B1051183}" dt="2020-10-05T06:29:38.659" v="6530" actId="1076"/>
          <ac:picMkLst>
            <pc:docMk/>
            <pc:sldMk cId="63301358" sldId="686"/>
            <ac:picMk id="12" creationId="{70E7572C-21FB-49C5-8657-C0B773A46BB7}"/>
          </ac:picMkLst>
        </pc:picChg>
        <pc:picChg chg="add mod">
          <ac:chgData name="Chen Lucien" userId="63070bf2cf137cd2" providerId="LiveId" clId="{82E3B27B-E410-4856-A25D-0302B1051183}" dt="2020-10-05T06:29:36.434" v="6529" actId="1076"/>
          <ac:picMkLst>
            <pc:docMk/>
            <pc:sldMk cId="63301358" sldId="686"/>
            <ac:picMk id="14" creationId="{2D21D663-3172-419E-A8DF-CF1DB790E5F9}"/>
          </ac:picMkLst>
        </pc:picChg>
        <pc:picChg chg="add mod">
          <ac:chgData name="Chen Lucien" userId="63070bf2cf137cd2" providerId="LiveId" clId="{82E3B27B-E410-4856-A25D-0302B1051183}" dt="2020-10-05T06:30:11.443" v="6562" actId="1076"/>
          <ac:picMkLst>
            <pc:docMk/>
            <pc:sldMk cId="63301358" sldId="686"/>
            <ac:picMk id="18" creationId="{38E295D7-62B4-42D3-960A-13473398B093}"/>
          </ac:picMkLst>
        </pc:picChg>
      </pc:sldChg>
      <pc:sldChg chg="delSp modSp add mod">
        <pc:chgData name="Chen Lucien" userId="63070bf2cf137cd2" providerId="LiveId" clId="{82E3B27B-E410-4856-A25D-0302B1051183}" dt="2020-10-05T06:32:50.823" v="6779" actId="20577"/>
        <pc:sldMkLst>
          <pc:docMk/>
          <pc:sldMk cId="3008422615" sldId="687"/>
        </pc:sldMkLst>
        <pc:spChg chg="del">
          <ac:chgData name="Chen Lucien" userId="63070bf2cf137cd2" providerId="LiveId" clId="{82E3B27B-E410-4856-A25D-0302B1051183}" dt="2020-10-05T06:31:58.365" v="6715" actId="478"/>
          <ac:spMkLst>
            <pc:docMk/>
            <pc:sldMk cId="3008422615" sldId="687"/>
            <ac:spMk id="15" creationId="{F235932B-E3EE-48DE-A2E1-2A09A434F2C9}"/>
          </ac:spMkLst>
        </pc:spChg>
        <pc:spChg chg="mod">
          <ac:chgData name="Chen Lucien" userId="63070bf2cf137cd2" providerId="LiveId" clId="{82E3B27B-E410-4856-A25D-0302B1051183}" dt="2020-10-05T06:32:50.823" v="6779" actId="20577"/>
          <ac:spMkLst>
            <pc:docMk/>
            <pc:sldMk cId="3008422615" sldId="687"/>
            <ac:spMk id="20" creationId="{8CFA82FE-00A7-4781-B4D8-3C421608FA4D}"/>
          </ac:spMkLst>
        </pc:spChg>
        <pc:picChg chg="del">
          <ac:chgData name="Chen Lucien" userId="63070bf2cf137cd2" providerId="LiveId" clId="{82E3B27B-E410-4856-A25D-0302B1051183}" dt="2020-10-05T06:31:58.365" v="6715" actId="478"/>
          <ac:picMkLst>
            <pc:docMk/>
            <pc:sldMk cId="3008422615" sldId="687"/>
            <ac:picMk id="18" creationId="{38E295D7-62B4-42D3-960A-13473398B093}"/>
          </ac:picMkLst>
        </pc:picChg>
      </pc:sldChg>
      <pc:sldChg chg="addSp modSp add mod">
        <pc:chgData name="Chen Lucien" userId="63070bf2cf137cd2" providerId="LiveId" clId="{82E3B27B-E410-4856-A25D-0302B1051183}" dt="2020-10-05T06:33:59.056" v="6830" actId="1076"/>
        <pc:sldMkLst>
          <pc:docMk/>
          <pc:sldMk cId="2704353548" sldId="688"/>
        </pc:sldMkLst>
        <pc:spChg chg="add mod">
          <ac:chgData name="Chen Lucien" userId="63070bf2cf137cd2" providerId="LiveId" clId="{82E3B27B-E410-4856-A25D-0302B1051183}" dt="2020-10-05T06:33:37.209" v="6820" actId="20577"/>
          <ac:spMkLst>
            <pc:docMk/>
            <pc:sldMk cId="2704353548" sldId="688"/>
            <ac:spMk id="3" creationId="{FCB61AB4-E9D9-4240-AC78-71C0A8193E4D}"/>
          </ac:spMkLst>
        </pc:spChg>
        <pc:spChg chg="mod">
          <ac:chgData name="Chen Lucien" userId="63070bf2cf137cd2" providerId="LiveId" clId="{82E3B27B-E410-4856-A25D-0302B1051183}" dt="2020-10-05T06:32:48.799" v="6778" actId="20577"/>
          <ac:spMkLst>
            <pc:docMk/>
            <pc:sldMk cId="2704353548" sldId="688"/>
            <ac:spMk id="20" creationId="{8CFA82FE-00A7-4781-B4D8-3C421608FA4D}"/>
          </ac:spMkLst>
        </pc:spChg>
        <pc:picChg chg="add mod">
          <ac:chgData name="Chen Lucien" userId="63070bf2cf137cd2" providerId="LiveId" clId="{82E3B27B-E410-4856-A25D-0302B1051183}" dt="2020-10-05T06:33:19.177" v="6790" actId="1076"/>
          <ac:picMkLst>
            <pc:docMk/>
            <pc:sldMk cId="2704353548" sldId="688"/>
            <ac:picMk id="6" creationId="{AA1F2D45-22BD-4D2F-A3C4-5301DC37EBB2}"/>
          </ac:picMkLst>
        </pc:picChg>
        <pc:picChg chg="add mod">
          <ac:chgData name="Chen Lucien" userId="63070bf2cf137cd2" providerId="LiveId" clId="{82E3B27B-E410-4856-A25D-0302B1051183}" dt="2020-10-05T06:33:46.834" v="6825" actId="1076"/>
          <ac:picMkLst>
            <pc:docMk/>
            <pc:sldMk cId="2704353548" sldId="688"/>
            <ac:picMk id="10" creationId="{CAE78D7D-E1E4-4537-B1C4-122F8B71720F}"/>
          </ac:picMkLst>
        </pc:picChg>
        <pc:picChg chg="add mod">
          <ac:chgData name="Chen Lucien" userId="63070bf2cf137cd2" providerId="LiveId" clId="{82E3B27B-E410-4856-A25D-0302B1051183}" dt="2020-10-05T06:33:59.056" v="6830" actId="1076"/>
          <ac:picMkLst>
            <pc:docMk/>
            <pc:sldMk cId="2704353548" sldId="688"/>
            <ac:picMk id="13" creationId="{0D8B2AF5-3B29-4ACF-B3D9-3166B36DD215}"/>
          </ac:picMkLst>
        </pc:picChg>
      </pc:sldChg>
      <pc:sldChg chg="addSp modSp add mod">
        <pc:chgData name="Chen Lucien" userId="63070bf2cf137cd2" providerId="LiveId" clId="{82E3B27B-E410-4856-A25D-0302B1051183}" dt="2020-10-05T06:35:01.580" v="6887" actId="20577"/>
        <pc:sldMkLst>
          <pc:docMk/>
          <pc:sldMk cId="3522519744" sldId="689"/>
        </pc:sldMkLst>
        <pc:spChg chg="add mod">
          <ac:chgData name="Chen Lucien" userId="63070bf2cf137cd2" providerId="LiveId" clId="{82E3B27B-E410-4856-A25D-0302B1051183}" dt="2020-10-05T06:35:01.580" v="6887" actId="20577"/>
          <ac:spMkLst>
            <pc:docMk/>
            <pc:sldMk cId="3522519744" sldId="689"/>
            <ac:spMk id="4" creationId="{C188D9E5-C061-41C2-81B0-0A06D3100570}"/>
          </ac:spMkLst>
        </pc:spChg>
        <pc:picChg chg="add mod">
          <ac:chgData name="Chen Lucien" userId="63070bf2cf137cd2" providerId="LiveId" clId="{82E3B27B-E410-4856-A25D-0302B1051183}" dt="2020-10-05T06:34:33.418" v="6836" actId="1076"/>
          <ac:picMkLst>
            <pc:docMk/>
            <pc:sldMk cId="3522519744" sldId="689"/>
            <ac:picMk id="8" creationId="{0F7843CE-B602-4398-9B48-2779D6B961AA}"/>
          </ac:picMkLst>
        </pc:picChg>
        <pc:picChg chg="add mod">
          <ac:chgData name="Chen Lucien" userId="63070bf2cf137cd2" providerId="LiveId" clId="{82E3B27B-E410-4856-A25D-0302B1051183}" dt="2020-10-05T06:34:52.883" v="6855" actId="1076"/>
          <ac:picMkLst>
            <pc:docMk/>
            <pc:sldMk cId="3522519744" sldId="689"/>
            <ac:picMk id="11" creationId="{60CED51F-B976-4B83-9D13-0400BBADFBC5}"/>
          </ac:picMkLst>
        </pc:picChg>
      </pc:sldChg>
      <pc:sldChg chg="addSp modSp add mod">
        <pc:chgData name="Chen Lucien" userId="63070bf2cf137cd2" providerId="LiveId" clId="{82E3B27B-E410-4856-A25D-0302B1051183}" dt="2020-10-05T06:35:47.537" v="6899" actId="1076"/>
        <pc:sldMkLst>
          <pc:docMk/>
          <pc:sldMk cId="4127173424" sldId="690"/>
        </pc:sldMkLst>
        <pc:spChg chg="mod">
          <ac:chgData name="Chen Lucien" userId="63070bf2cf137cd2" providerId="LiveId" clId="{82E3B27B-E410-4856-A25D-0302B1051183}" dt="2020-10-05T06:35:15.338" v="6893" actId="20577"/>
          <ac:spMkLst>
            <pc:docMk/>
            <pc:sldMk cId="4127173424" sldId="690"/>
            <ac:spMk id="4" creationId="{C188D9E5-C061-41C2-81B0-0A06D3100570}"/>
          </ac:spMkLst>
        </pc:spChg>
        <pc:picChg chg="add mod">
          <ac:chgData name="Chen Lucien" userId="63070bf2cf137cd2" providerId="LiveId" clId="{82E3B27B-E410-4856-A25D-0302B1051183}" dt="2020-10-05T06:35:34.098" v="6896" actId="1076"/>
          <ac:picMkLst>
            <pc:docMk/>
            <pc:sldMk cId="4127173424" sldId="690"/>
            <ac:picMk id="15" creationId="{4ED56845-5350-4CDF-915A-E35F99F22D43}"/>
          </ac:picMkLst>
        </pc:picChg>
        <pc:picChg chg="add mod">
          <ac:chgData name="Chen Lucien" userId="63070bf2cf137cd2" providerId="LiveId" clId="{82E3B27B-E410-4856-A25D-0302B1051183}" dt="2020-10-05T06:35:47.537" v="6899" actId="1076"/>
          <ac:picMkLst>
            <pc:docMk/>
            <pc:sldMk cId="4127173424" sldId="690"/>
            <ac:picMk id="17" creationId="{778B41F7-4C7D-41C2-ACE4-0109CDED6851}"/>
          </ac:picMkLst>
        </pc:picChg>
      </pc:sldChg>
      <pc:sldChg chg="addSp modSp add mod">
        <pc:chgData name="Chen Lucien" userId="63070bf2cf137cd2" providerId="LiveId" clId="{82E3B27B-E410-4856-A25D-0302B1051183}" dt="2020-10-05T06:36:19.344" v="6905" actId="1076"/>
        <pc:sldMkLst>
          <pc:docMk/>
          <pc:sldMk cId="3388120298" sldId="691"/>
        </pc:sldMkLst>
        <pc:picChg chg="add mod">
          <ac:chgData name="Chen Lucien" userId="63070bf2cf137cd2" providerId="LiveId" clId="{82E3B27B-E410-4856-A25D-0302B1051183}" dt="2020-10-05T06:36:19.344" v="6905" actId="1076"/>
          <ac:picMkLst>
            <pc:docMk/>
            <pc:sldMk cId="3388120298" sldId="691"/>
            <ac:picMk id="16" creationId="{EC095AEB-F9F7-418D-9506-DFDFEA38B995}"/>
          </ac:picMkLst>
        </pc:picChg>
      </pc:sldChg>
      <pc:sldChg chg="addSp delSp modSp add mod">
        <pc:chgData name="Chen Lucien" userId="63070bf2cf137cd2" providerId="LiveId" clId="{82E3B27B-E410-4856-A25D-0302B1051183}" dt="2020-10-05T06:37:49.081" v="7039" actId="1076"/>
        <pc:sldMkLst>
          <pc:docMk/>
          <pc:sldMk cId="614097838" sldId="692"/>
        </pc:sldMkLst>
        <pc:spChg chg="add del">
          <ac:chgData name="Chen Lucien" userId="63070bf2cf137cd2" providerId="LiveId" clId="{82E3B27B-E410-4856-A25D-0302B1051183}" dt="2020-10-05T06:36:41.316" v="6909" actId="478"/>
          <ac:spMkLst>
            <pc:docMk/>
            <pc:sldMk cId="614097838" sldId="692"/>
            <ac:spMk id="3" creationId="{FCB61AB4-E9D9-4240-AC78-71C0A8193E4D}"/>
          </ac:spMkLst>
        </pc:spChg>
        <pc:spChg chg="add del mod">
          <ac:chgData name="Chen Lucien" userId="63070bf2cf137cd2" providerId="LiveId" clId="{82E3B27B-E410-4856-A25D-0302B1051183}" dt="2020-10-05T06:36:43.425" v="6911" actId="478"/>
          <ac:spMkLst>
            <pc:docMk/>
            <pc:sldMk cId="614097838" sldId="692"/>
            <ac:spMk id="4" creationId="{C188D9E5-C061-41C2-81B0-0A06D3100570}"/>
          </ac:spMkLst>
        </pc:spChg>
        <pc:spChg chg="add mod">
          <ac:chgData name="Chen Lucien" userId="63070bf2cf137cd2" providerId="LiveId" clId="{82E3B27B-E410-4856-A25D-0302B1051183}" dt="2020-10-05T06:37:49.081" v="7039" actId="1076"/>
          <ac:spMkLst>
            <pc:docMk/>
            <pc:sldMk cId="614097838" sldId="692"/>
            <ac:spMk id="19" creationId="{423D7BA4-BE4C-4C23-968D-91B9923AEE2B}"/>
          </ac:spMkLst>
        </pc:spChg>
        <pc:spChg chg="add del mod">
          <ac:chgData name="Chen Lucien" userId="63070bf2cf137cd2" providerId="LiveId" clId="{82E3B27B-E410-4856-A25D-0302B1051183}" dt="2020-10-05T06:36:49.801" v="6927" actId="1076"/>
          <ac:spMkLst>
            <pc:docMk/>
            <pc:sldMk cId="614097838" sldId="692"/>
            <ac:spMk id="20" creationId="{8CFA82FE-00A7-4781-B4D8-3C421608FA4D}"/>
          </ac:spMkLst>
        </pc:spChg>
        <pc:picChg chg="add del">
          <ac:chgData name="Chen Lucien" userId="63070bf2cf137cd2" providerId="LiveId" clId="{82E3B27B-E410-4856-A25D-0302B1051183}" dt="2020-10-05T06:36:41.316" v="6909" actId="478"/>
          <ac:picMkLst>
            <pc:docMk/>
            <pc:sldMk cId="614097838" sldId="692"/>
            <ac:picMk id="6" creationId="{AA1F2D45-22BD-4D2F-A3C4-5301DC37EBB2}"/>
          </ac:picMkLst>
        </pc:picChg>
        <pc:picChg chg="add del">
          <ac:chgData name="Chen Lucien" userId="63070bf2cf137cd2" providerId="LiveId" clId="{82E3B27B-E410-4856-A25D-0302B1051183}" dt="2020-10-05T06:36:43.425" v="6911" actId="478"/>
          <ac:picMkLst>
            <pc:docMk/>
            <pc:sldMk cId="614097838" sldId="692"/>
            <ac:picMk id="8" creationId="{0F7843CE-B602-4398-9B48-2779D6B961AA}"/>
          </ac:picMkLst>
        </pc:picChg>
        <pc:picChg chg="add del">
          <ac:chgData name="Chen Lucien" userId="63070bf2cf137cd2" providerId="LiveId" clId="{82E3B27B-E410-4856-A25D-0302B1051183}" dt="2020-10-05T06:36:41.316" v="6909" actId="478"/>
          <ac:picMkLst>
            <pc:docMk/>
            <pc:sldMk cId="614097838" sldId="692"/>
            <ac:picMk id="10" creationId="{CAE78D7D-E1E4-4537-B1C4-122F8B71720F}"/>
          </ac:picMkLst>
        </pc:picChg>
        <pc:picChg chg="add del">
          <ac:chgData name="Chen Lucien" userId="63070bf2cf137cd2" providerId="LiveId" clId="{82E3B27B-E410-4856-A25D-0302B1051183}" dt="2020-10-05T06:36:43.425" v="6911" actId="478"/>
          <ac:picMkLst>
            <pc:docMk/>
            <pc:sldMk cId="614097838" sldId="692"/>
            <ac:picMk id="11" creationId="{60CED51F-B976-4B83-9D13-0400BBADFBC5}"/>
          </ac:picMkLst>
        </pc:picChg>
        <pc:picChg chg="add del">
          <ac:chgData name="Chen Lucien" userId="63070bf2cf137cd2" providerId="LiveId" clId="{82E3B27B-E410-4856-A25D-0302B1051183}" dt="2020-10-05T06:36:41.316" v="6909" actId="478"/>
          <ac:picMkLst>
            <pc:docMk/>
            <pc:sldMk cId="614097838" sldId="692"/>
            <ac:picMk id="13" creationId="{0D8B2AF5-3B29-4ACF-B3D9-3166B36DD215}"/>
          </ac:picMkLst>
        </pc:picChg>
        <pc:picChg chg="add del">
          <ac:chgData name="Chen Lucien" userId="63070bf2cf137cd2" providerId="LiveId" clId="{82E3B27B-E410-4856-A25D-0302B1051183}" dt="2020-10-05T06:36:43.425" v="6911" actId="478"/>
          <ac:picMkLst>
            <pc:docMk/>
            <pc:sldMk cId="614097838" sldId="692"/>
            <ac:picMk id="15" creationId="{4ED56845-5350-4CDF-915A-E35F99F22D43}"/>
          </ac:picMkLst>
        </pc:picChg>
        <pc:picChg chg="add del">
          <ac:chgData name="Chen Lucien" userId="63070bf2cf137cd2" providerId="LiveId" clId="{82E3B27B-E410-4856-A25D-0302B1051183}" dt="2020-10-05T06:36:41.316" v="6909" actId="478"/>
          <ac:picMkLst>
            <pc:docMk/>
            <pc:sldMk cId="614097838" sldId="692"/>
            <ac:picMk id="17" creationId="{778B41F7-4C7D-41C2-ACE4-0109CDED6851}"/>
          </ac:picMkLst>
        </pc:picChg>
        <pc:picChg chg="add mod">
          <ac:chgData name="Chen Lucien" userId="63070bf2cf137cd2" providerId="LiveId" clId="{82E3B27B-E410-4856-A25D-0302B1051183}" dt="2020-10-05T06:37:02.930" v="6932" actId="1076"/>
          <ac:picMkLst>
            <pc:docMk/>
            <pc:sldMk cId="614097838" sldId="692"/>
            <ac:picMk id="18" creationId="{A49E2B68-4B1D-4459-860B-06AAF2365FCE}"/>
          </ac:picMkLst>
        </pc:picChg>
      </pc:sldChg>
      <pc:sldChg chg="addSp delSp modSp add mod">
        <pc:chgData name="Chen Lucien" userId="63070bf2cf137cd2" providerId="LiveId" clId="{82E3B27B-E410-4856-A25D-0302B1051183}" dt="2020-10-05T06:43:39.833" v="7330" actId="1076"/>
        <pc:sldMkLst>
          <pc:docMk/>
          <pc:sldMk cId="3632321035" sldId="693"/>
        </pc:sldMkLst>
        <pc:spChg chg="del">
          <ac:chgData name="Chen Lucien" userId="63070bf2cf137cd2" providerId="LiveId" clId="{82E3B27B-E410-4856-A25D-0302B1051183}" dt="2020-10-05T06:39:03.584" v="7049" actId="478"/>
          <ac:spMkLst>
            <pc:docMk/>
            <pc:sldMk cId="3632321035" sldId="693"/>
            <ac:spMk id="2" creationId="{F5822ADF-AAB8-4F80-AA7E-9D76FD5976EB}"/>
          </ac:spMkLst>
        </pc:spChg>
        <pc:spChg chg="add mod">
          <ac:chgData name="Chen Lucien" userId="63070bf2cf137cd2" providerId="LiveId" clId="{82E3B27B-E410-4856-A25D-0302B1051183}" dt="2020-10-05T06:43:39.833" v="7330" actId="1076"/>
          <ac:spMkLst>
            <pc:docMk/>
            <pc:sldMk cId="3632321035" sldId="693"/>
            <ac:spMk id="3" creationId="{0BEE9192-ADAD-4838-82C1-74DE47F8367E}"/>
          </ac:spMkLst>
        </pc:spChg>
        <pc:spChg chg="mod">
          <ac:chgData name="Chen Lucien" userId="63070bf2cf137cd2" providerId="LiveId" clId="{82E3B27B-E410-4856-A25D-0302B1051183}" dt="2020-10-05T06:39:01.083" v="7048" actId="20577"/>
          <ac:spMkLst>
            <pc:docMk/>
            <pc:sldMk cId="3632321035" sldId="693"/>
            <ac:spMk id="5" creationId="{A244A313-69ED-4C79-99AA-2DD15E80B142}"/>
          </ac:spMkLst>
        </pc:spChg>
        <pc:spChg chg="del">
          <ac:chgData name="Chen Lucien" userId="63070bf2cf137cd2" providerId="LiveId" clId="{82E3B27B-E410-4856-A25D-0302B1051183}" dt="2020-10-05T06:39:03.584" v="7049" actId="478"/>
          <ac:spMkLst>
            <pc:docMk/>
            <pc:sldMk cId="3632321035" sldId="693"/>
            <ac:spMk id="19" creationId="{423D7BA4-BE4C-4C23-968D-91B9923AEE2B}"/>
          </ac:spMkLst>
        </pc:spChg>
        <pc:spChg chg="del">
          <ac:chgData name="Chen Lucien" userId="63070bf2cf137cd2" providerId="LiveId" clId="{82E3B27B-E410-4856-A25D-0302B1051183}" dt="2020-10-05T06:39:03.584" v="7049" actId="478"/>
          <ac:spMkLst>
            <pc:docMk/>
            <pc:sldMk cId="3632321035" sldId="693"/>
            <ac:spMk id="20" creationId="{8CFA82FE-00A7-4781-B4D8-3C421608FA4D}"/>
          </ac:spMkLst>
        </pc:spChg>
        <pc:picChg chg="del">
          <ac:chgData name="Chen Lucien" userId="63070bf2cf137cd2" providerId="LiveId" clId="{82E3B27B-E410-4856-A25D-0302B1051183}" dt="2020-10-05T06:39:03.584" v="7049" actId="478"/>
          <ac:picMkLst>
            <pc:docMk/>
            <pc:sldMk cId="3632321035" sldId="693"/>
            <ac:picMk id="7" creationId="{60235CA6-4243-4D9A-8F2F-AD33445314EF}"/>
          </ac:picMkLst>
        </pc:picChg>
        <pc:picChg chg="del">
          <ac:chgData name="Chen Lucien" userId="63070bf2cf137cd2" providerId="LiveId" clId="{82E3B27B-E410-4856-A25D-0302B1051183}" dt="2020-10-05T06:39:03.584" v="7049" actId="478"/>
          <ac:picMkLst>
            <pc:docMk/>
            <pc:sldMk cId="3632321035" sldId="693"/>
            <ac:picMk id="12" creationId="{70E7572C-21FB-49C5-8657-C0B773A46BB7}"/>
          </ac:picMkLst>
        </pc:picChg>
        <pc:picChg chg="del">
          <ac:chgData name="Chen Lucien" userId="63070bf2cf137cd2" providerId="LiveId" clId="{82E3B27B-E410-4856-A25D-0302B1051183}" dt="2020-10-05T06:39:03.584" v="7049" actId="478"/>
          <ac:picMkLst>
            <pc:docMk/>
            <pc:sldMk cId="3632321035" sldId="693"/>
            <ac:picMk id="14" creationId="{2D21D663-3172-419E-A8DF-CF1DB790E5F9}"/>
          </ac:picMkLst>
        </pc:picChg>
        <pc:picChg chg="del">
          <ac:chgData name="Chen Lucien" userId="63070bf2cf137cd2" providerId="LiveId" clId="{82E3B27B-E410-4856-A25D-0302B1051183}" dt="2020-10-05T06:39:03.584" v="7049" actId="478"/>
          <ac:picMkLst>
            <pc:docMk/>
            <pc:sldMk cId="3632321035" sldId="693"/>
            <ac:picMk id="16" creationId="{EC095AEB-F9F7-418D-9506-DFDFEA38B995}"/>
          </ac:picMkLst>
        </pc:picChg>
        <pc:picChg chg="del">
          <ac:chgData name="Chen Lucien" userId="63070bf2cf137cd2" providerId="LiveId" clId="{82E3B27B-E410-4856-A25D-0302B1051183}" dt="2020-10-05T06:39:03.584" v="7049" actId="478"/>
          <ac:picMkLst>
            <pc:docMk/>
            <pc:sldMk cId="3632321035" sldId="693"/>
            <ac:picMk id="18" creationId="{A49E2B68-4B1D-4459-860B-06AAF2365FCE}"/>
          </ac:picMkLst>
        </pc:picChg>
      </pc:sldChg>
      <pc:sldChg chg="modSp add mod">
        <pc:chgData name="Chen Lucien" userId="63070bf2cf137cd2" providerId="LiveId" clId="{82E3B27B-E410-4856-A25D-0302B1051183}" dt="2020-10-05T06:48:33.516" v="7402" actId="108"/>
        <pc:sldMkLst>
          <pc:docMk/>
          <pc:sldMk cId="2359005318" sldId="694"/>
        </pc:sldMkLst>
        <pc:spChg chg="mod">
          <ac:chgData name="Chen Lucien" userId="63070bf2cf137cd2" providerId="LiveId" clId="{82E3B27B-E410-4856-A25D-0302B1051183}" dt="2020-10-05T06:48:33.516" v="7402" actId="108"/>
          <ac:spMkLst>
            <pc:docMk/>
            <pc:sldMk cId="2359005318" sldId="694"/>
            <ac:spMk id="7" creationId="{221BC0DF-AAE0-4701-B026-EA2DF91B50E2}"/>
          </ac:spMkLst>
        </pc:spChg>
      </pc:sldChg>
      <pc:sldChg chg="modSp add mod">
        <pc:chgData name="Chen Lucien" userId="63070bf2cf137cd2" providerId="LiveId" clId="{82E3B27B-E410-4856-A25D-0302B1051183}" dt="2020-10-05T06:49:30.877" v="7407" actId="108"/>
        <pc:sldMkLst>
          <pc:docMk/>
          <pc:sldMk cId="2781726415" sldId="695"/>
        </pc:sldMkLst>
        <pc:spChg chg="mod">
          <ac:chgData name="Chen Lucien" userId="63070bf2cf137cd2" providerId="LiveId" clId="{82E3B27B-E410-4856-A25D-0302B1051183}" dt="2020-10-05T06:49:30.877" v="7407" actId="108"/>
          <ac:spMkLst>
            <pc:docMk/>
            <pc:sldMk cId="2781726415" sldId="695"/>
            <ac:spMk id="7" creationId="{221BC0DF-AAE0-4701-B026-EA2DF91B50E2}"/>
          </ac:spMkLst>
        </pc:spChg>
      </pc:sldChg>
      <pc:sldChg chg="modSp add mod">
        <pc:chgData name="Chen Lucien" userId="63070bf2cf137cd2" providerId="LiveId" clId="{82E3B27B-E410-4856-A25D-0302B1051183}" dt="2020-10-05T06:50:03.683" v="7410" actId="108"/>
        <pc:sldMkLst>
          <pc:docMk/>
          <pc:sldMk cId="1954024338" sldId="696"/>
        </pc:sldMkLst>
        <pc:spChg chg="mod">
          <ac:chgData name="Chen Lucien" userId="63070bf2cf137cd2" providerId="LiveId" clId="{82E3B27B-E410-4856-A25D-0302B1051183}" dt="2020-10-05T06:50:03.683" v="7410" actId="108"/>
          <ac:spMkLst>
            <pc:docMk/>
            <pc:sldMk cId="1954024338" sldId="696"/>
            <ac:spMk id="7" creationId="{221BC0DF-AAE0-4701-B026-EA2DF91B50E2}"/>
          </ac:spMkLst>
        </pc:spChg>
      </pc:sldChg>
      <pc:sldChg chg="modSp add mod">
        <pc:chgData name="Chen Lucien" userId="63070bf2cf137cd2" providerId="LiveId" clId="{82E3B27B-E410-4856-A25D-0302B1051183}" dt="2020-10-05T06:50:21.562" v="7413" actId="108"/>
        <pc:sldMkLst>
          <pc:docMk/>
          <pc:sldMk cId="2698314427" sldId="697"/>
        </pc:sldMkLst>
        <pc:spChg chg="mod">
          <ac:chgData name="Chen Lucien" userId="63070bf2cf137cd2" providerId="LiveId" clId="{82E3B27B-E410-4856-A25D-0302B1051183}" dt="2020-10-05T06:50:21.562" v="7413" actId="108"/>
          <ac:spMkLst>
            <pc:docMk/>
            <pc:sldMk cId="2698314427" sldId="697"/>
            <ac:spMk id="7" creationId="{221BC0DF-AAE0-4701-B026-EA2DF91B50E2}"/>
          </ac:spMkLst>
        </pc:spChg>
      </pc:sldChg>
      <pc:sldChg chg="addSp delSp modSp add mod">
        <pc:chgData name="Chen Lucien" userId="63070bf2cf137cd2" providerId="LiveId" clId="{82E3B27B-E410-4856-A25D-0302B1051183}" dt="2020-10-05T07:54:49.864" v="7782" actId="1076"/>
        <pc:sldMkLst>
          <pc:docMk/>
          <pc:sldMk cId="199892646" sldId="698"/>
        </pc:sldMkLst>
        <pc:spChg chg="mod">
          <ac:chgData name="Chen Lucien" userId="63070bf2cf137cd2" providerId="LiveId" clId="{82E3B27B-E410-4856-A25D-0302B1051183}" dt="2020-10-05T07:42:27.087" v="7493" actId="20577"/>
          <ac:spMkLst>
            <pc:docMk/>
            <pc:sldMk cId="199892646" sldId="698"/>
            <ac:spMk id="2" creationId="{47E6725E-51F0-403F-8AEC-44541D973918}"/>
          </ac:spMkLst>
        </pc:spChg>
        <pc:spChg chg="add mod">
          <ac:chgData name="Chen Lucien" userId="63070bf2cf137cd2" providerId="LiveId" clId="{82E3B27B-E410-4856-A25D-0302B1051183}" dt="2020-10-05T07:54:45.295" v="7780" actId="20577"/>
          <ac:spMkLst>
            <pc:docMk/>
            <pc:sldMk cId="199892646" sldId="698"/>
            <ac:spMk id="3" creationId="{52A564E8-0C24-48EB-83C1-A8E6BD0412DD}"/>
          </ac:spMkLst>
        </pc:spChg>
        <pc:spChg chg="del">
          <ac:chgData name="Chen Lucien" userId="63070bf2cf137cd2" providerId="LiveId" clId="{82E3B27B-E410-4856-A25D-0302B1051183}" dt="2020-10-05T07:41:52.374" v="7415" actId="478"/>
          <ac:spMkLst>
            <pc:docMk/>
            <pc:sldMk cId="199892646" sldId="698"/>
            <ac:spMk id="11" creationId="{01DFE8A1-4FDC-4E65-9D40-F88E4D45202E}"/>
          </ac:spMkLst>
        </pc:spChg>
        <pc:spChg chg="del">
          <ac:chgData name="Chen Lucien" userId="63070bf2cf137cd2" providerId="LiveId" clId="{82E3B27B-E410-4856-A25D-0302B1051183}" dt="2020-10-05T07:41:52.374" v="7415" actId="478"/>
          <ac:spMkLst>
            <pc:docMk/>
            <pc:sldMk cId="199892646" sldId="698"/>
            <ac:spMk id="17" creationId="{DE3684DB-9D23-4C69-BD11-F8E6D5292CA9}"/>
          </ac:spMkLst>
        </pc:spChg>
        <pc:spChg chg="del">
          <ac:chgData name="Chen Lucien" userId="63070bf2cf137cd2" providerId="LiveId" clId="{82E3B27B-E410-4856-A25D-0302B1051183}" dt="2020-10-05T07:41:52.374" v="7415" actId="478"/>
          <ac:spMkLst>
            <pc:docMk/>
            <pc:sldMk cId="199892646" sldId="698"/>
            <ac:spMk id="19" creationId="{1EA4F626-D250-4E42-B26A-BE7F1036779E}"/>
          </ac:spMkLst>
        </pc:spChg>
        <pc:spChg chg="del">
          <ac:chgData name="Chen Lucien" userId="63070bf2cf137cd2" providerId="LiveId" clId="{82E3B27B-E410-4856-A25D-0302B1051183}" dt="2020-10-05T07:41:52.374" v="7415" actId="478"/>
          <ac:spMkLst>
            <pc:docMk/>
            <pc:sldMk cId="199892646" sldId="698"/>
            <ac:spMk id="22" creationId="{8F13D030-0556-49CB-B0EA-1830ACB0859F}"/>
          </ac:spMkLst>
        </pc:spChg>
        <pc:spChg chg="del">
          <ac:chgData name="Chen Lucien" userId="63070bf2cf137cd2" providerId="LiveId" clId="{82E3B27B-E410-4856-A25D-0302B1051183}" dt="2020-10-05T07:41:52.374" v="7415" actId="478"/>
          <ac:spMkLst>
            <pc:docMk/>
            <pc:sldMk cId="199892646" sldId="698"/>
            <ac:spMk id="25" creationId="{2A2A5211-8DF9-4E5A-8026-FD861D792728}"/>
          </ac:spMkLst>
        </pc:spChg>
        <pc:picChg chg="add mod">
          <ac:chgData name="Chen Lucien" userId="63070bf2cf137cd2" providerId="LiveId" clId="{82E3B27B-E410-4856-A25D-0302B1051183}" dt="2020-10-05T07:54:48.320" v="7781" actId="1076"/>
          <ac:picMkLst>
            <pc:docMk/>
            <pc:sldMk cId="199892646" sldId="698"/>
            <ac:picMk id="5" creationId="{8961B615-EC10-4C61-B604-22C67BD67A73}"/>
          </ac:picMkLst>
        </pc:picChg>
        <pc:picChg chg="add mod">
          <ac:chgData name="Chen Lucien" userId="63070bf2cf137cd2" providerId="LiveId" clId="{82E3B27B-E410-4856-A25D-0302B1051183}" dt="2020-10-05T07:54:49.864" v="7782" actId="1076"/>
          <ac:picMkLst>
            <pc:docMk/>
            <pc:sldMk cId="199892646" sldId="698"/>
            <ac:picMk id="7" creationId="{E7296CB5-45BA-4BC2-A5C6-C2FB4F906222}"/>
          </ac:picMkLst>
        </pc:picChg>
        <pc:picChg chg="del">
          <ac:chgData name="Chen Lucien" userId="63070bf2cf137cd2" providerId="LiveId" clId="{82E3B27B-E410-4856-A25D-0302B1051183}" dt="2020-10-05T07:41:52.374" v="7415" actId="478"/>
          <ac:picMkLst>
            <pc:docMk/>
            <pc:sldMk cId="199892646" sldId="698"/>
            <ac:picMk id="14" creationId="{940F4C0C-CF36-43A7-A800-10361396D83A}"/>
          </ac:picMkLst>
        </pc:picChg>
        <pc:picChg chg="del">
          <ac:chgData name="Chen Lucien" userId="63070bf2cf137cd2" providerId="LiveId" clId="{82E3B27B-E410-4856-A25D-0302B1051183}" dt="2020-10-05T07:41:52.374" v="7415" actId="478"/>
          <ac:picMkLst>
            <pc:docMk/>
            <pc:sldMk cId="199892646" sldId="698"/>
            <ac:picMk id="18" creationId="{926032CA-3AB8-4F04-8D47-F1235764406F}"/>
          </ac:picMkLst>
        </pc:picChg>
        <pc:picChg chg="del">
          <ac:chgData name="Chen Lucien" userId="63070bf2cf137cd2" providerId="LiveId" clId="{82E3B27B-E410-4856-A25D-0302B1051183}" dt="2020-10-05T07:41:52.374" v="7415" actId="478"/>
          <ac:picMkLst>
            <pc:docMk/>
            <pc:sldMk cId="199892646" sldId="698"/>
            <ac:picMk id="21" creationId="{6C552BFF-962D-4507-9B08-029A7C9C4B96}"/>
          </ac:picMkLst>
        </pc:picChg>
        <pc:picChg chg="del">
          <ac:chgData name="Chen Lucien" userId="63070bf2cf137cd2" providerId="LiveId" clId="{82E3B27B-E410-4856-A25D-0302B1051183}" dt="2020-10-05T07:41:52.374" v="7415" actId="478"/>
          <ac:picMkLst>
            <pc:docMk/>
            <pc:sldMk cId="199892646" sldId="698"/>
            <ac:picMk id="24" creationId="{7334AA5D-80AE-4250-BB01-D4E53F496424}"/>
          </ac:picMkLst>
        </pc:picChg>
        <pc:picChg chg="del">
          <ac:chgData name="Chen Lucien" userId="63070bf2cf137cd2" providerId="LiveId" clId="{82E3B27B-E410-4856-A25D-0302B1051183}" dt="2020-10-05T07:41:52.374" v="7415" actId="478"/>
          <ac:picMkLst>
            <pc:docMk/>
            <pc:sldMk cId="199892646" sldId="698"/>
            <ac:picMk id="27" creationId="{DC04E03C-5B37-4223-90BD-46F67F0B8FF2}"/>
          </ac:picMkLst>
        </pc:picChg>
      </pc:sldChg>
      <pc:sldChg chg="addSp delSp modSp add mod">
        <pc:chgData name="Chen Lucien" userId="63070bf2cf137cd2" providerId="LiveId" clId="{82E3B27B-E410-4856-A25D-0302B1051183}" dt="2020-10-09T07:06:15.587" v="8251" actId="20577"/>
        <pc:sldMkLst>
          <pc:docMk/>
          <pc:sldMk cId="573837267" sldId="699"/>
        </pc:sldMkLst>
        <pc:spChg chg="mod">
          <ac:chgData name="Chen Lucien" userId="63070bf2cf137cd2" providerId="LiveId" clId="{82E3B27B-E410-4856-A25D-0302B1051183}" dt="2020-10-05T08:26:04.622" v="7829" actId="20577"/>
          <ac:spMkLst>
            <pc:docMk/>
            <pc:sldMk cId="573837267" sldId="699"/>
            <ac:spMk id="2" creationId="{47E6725E-51F0-403F-8AEC-44541D973918}"/>
          </ac:spMkLst>
        </pc:spChg>
        <pc:spChg chg="mod">
          <ac:chgData name="Chen Lucien" userId="63070bf2cf137cd2" providerId="LiveId" clId="{82E3B27B-E410-4856-A25D-0302B1051183}" dt="2020-10-09T07:06:15.587" v="8251" actId="20577"/>
          <ac:spMkLst>
            <pc:docMk/>
            <pc:sldMk cId="573837267" sldId="699"/>
            <ac:spMk id="3" creationId="{52A564E8-0C24-48EB-83C1-A8E6BD0412DD}"/>
          </ac:spMkLst>
        </pc:spChg>
        <pc:picChg chg="del">
          <ac:chgData name="Chen Lucien" userId="63070bf2cf137cd2" providerId="LiveId" clId="{82E3B27B-E410-4856-A25D-0302B1051183}" dt="2020-10-05T08:26:20.269" v="7849" actId="478"/>
          <ac:picMkLst>
            <pc:docMk/>
            <pc:sldMk cId="573837267" sldId="699"/>
            <ac:picMk id="5" creationId="{8961B615-EC10-4C61-B604-22C67BD67A73}"/>
          </ac:picMkLst>
        </pc:picChg>
        <pc:picChg chg="add del mod">
          <ac:chgData name="Chen Lucien" userId="63070bf2cf137cd2" providerId="LiveId" clId="{82E3B27B-E410-4856-A25D-0302B1051183}" dt="2020-10-05T08:30:32.063" v="8213" actId="478"/>
          <ac:picMkLst>
            <pc:docMk/>
            <pc:sldMk cId="573837267" sldId="699"/>
            <ac:picMk id="6" creationId="{424F5DE9-3A64-4B12-8F61-9B5B18900249}"/>
          </ac:picMkLst>
        </pc:picChg>
        <pc:picChg chg="del">
          <ac:chgData name="Chen Lucien" userId="63070bf2cf137cd2" providerId="LiveId" clId="{82E3B27B-E410-4856-A25D-0302B1051183}" dt="2020-10-05T08:26:20.269" v="7849" actId="478"/>
          <ac:picMkLst>
            <pc:docMk/>
            <pc:sldMk cId="573837267" sldId="699"/>
            <ac:picMk id="7" creationId="{E7296CB5-45BA-4BC2-A5C6-C2FB4F906222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BEF45-8451-48C6-8BF9-81D4F16F7AF3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AC055-07CA-4CFD-8A9B-F4F2E2A929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1"/>
          <p:cNvGrpSpPr>
            <a:grpSpLocks/>
          </p:cNvGrpSpPr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795463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5" name="Group 206"/>
          <p:cNvGrpSpPr>
            <a:grpSpLocks/>
          </p:cNvGrpSpPr>
          <p:nvPr/>
        </p:nvGrpSpPr>
        <p:grpSpPr bwMode="auto">
          <a:xfrm>
            <a:off x="0" y="533400"/>
            <a:ext cx="9144000" cy="5689600"/>
            <a:chOff x="0" y="336"/>
            <a:chExt cx="5760" cy="3584"/>
          </a:xfrm>
        </p:grpSpPr>
        <p:sp>
          <p:nvSpPr>
            <p:cNvPr id="26" name="Line 192"/>
            <p:cNvSpPr>
              <a:spLocks noChangeShapeType="1"/>
            </p:cNvSpPr>
            <p:nvPr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 flipH="1">
              <a:off x="0" y="112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 dirty="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9" name="Group 234"/>
          <p:cNvGrpSpPr>
            <a:grpSpLocks/>
          </p:cNvGrpSpPr>
          <p:nvPr/>
        </p:nvGrpSpPr>
        <p:grpSpPr bwMode="auto">
          <a:xfrm>
            <a:off x="0" y="2257425"/>
            <a:ext cx="4738688" cy="4600575"/>
            <a:chOff x="-9" y="1395"/>
            <a:chExt cx="2985" cy="2898"/>
          </a:xfrm>
        </p:grpSpPr>
        <p:pic>
          <p:nvPicPr>
            <p:cNvPr id="40" name="Picture 213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46681" r="2339"/>
            <a:stretch>
              <a:fillRect/>
            </a:stretch>
          </p:blipFill>
          <p:spPr bwMode="gray">
            <a:xfrm>
              <a:off x="0" y="1395"/>
              <a:ext cx="2976" cy="2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Freeform 209"/>
            <p:cNvSpPr>
              <a:spLocks/>
            </p:cNvSpPr>
            <p:nvPr/>
          </p:nvSpPr>
          <p:spPr bwMode="gray">
            <a:xfrm>
              <a:off x="-9" y="1493"/>
              <a:ext cx="2841" cy="2599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841" y="0"/>
                </a:cxn>
                <a:cxn ang="0">
                  <a:pos x="1294" y="2597"/>
                </a:cxn>
                <a:cxn ang="0">
                  <a:pos x="2" y="2599"/>
                </a:cxn>
                <a:cxn ang="0">
                  <a:pos x="0" y="18"/>
                </a:cxn>
              </a:cxnLst>
              <a:rect l="0" t="0" r="r" b="b"/>
              <a:pathLst>
                <a:path w="2841" h="2599">
                  <a:moveTo>
                    <a:pt x="0" y="18"/>
                  </a:moveTo>
                  <a:lnTo>
                    <a:pt x="2841" y="0"/>
                  </a:lnTo>
                  <a:lnTo>
                    <a:pt x="1294" y="2597"/>
                  </a:lnTo>
                  <a:lnTo>
                    <a:pt x="2" y="2599"/>
                  </a:lnTo>
                  <a:lnTo>
                    <a:pt x="0" y="18"/>
                  </a:ln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 r="-36540"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2" name="Group 233"/>
          <p:cNvGrpSpPr>
            <a:grpSpLocks/>
          </p:cNvGrpSpPr>
          <p:nvPr/>
        </p:nvGrpSpPr>
        <p:grpSpPr bwMode="auto">
          <a:xfrm>
            <a:off x="9525" y="1395413"/>
            <a:ext cx="4256088" cy="4598987"/>
            <a:chOff x="0" y="1039"/>
            <a:chExt cx="2681" cy="2897"/>
          </a:xfrm>
        </p:grpSpPr>
        <p:pic>
          <p:nvPicPr>
            <p:cNvPr id="43" name="Picture 220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51730" r="2339"/>
            <a:stretch>
              <a:fillRect/>
            </a:stretch>
          </p:blipFill>
          <p:spPr bwMode="gray">
            <a:xfrm>
              <a:off x="0" y="1039"/>
              <a:ext cx="2681" cy="2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Freeform 221" descr="封面二"/>
            <p:cNvSpPr>
              <a:spLocks/>
            </p:cNvSpPr>
            <p:nvPr/>
          </p:nvSpPr>
          <p:spPr bwMode="gray">
            <a:xfrm>
              <a:off x="0" y="1137"/>
              <a:ext cx="2537" cy="2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7" y="1"/>
                </a:cxn>
                <a:cxn ang="0">
                  <a:pos x="991" y="2597"/>
                </a:cxn>
                <a:cxn ang="0">
                  <a:pos x="0" y="2600"/>
                </a:cxn>
                <a:cxn ang="0">
                  <a:pos x="0" y="0"/>
                </a:cxn>
              </a:cxnLst>
              <a:rect l="0" t="0" r="r" b="b"/>
              <a:pathLst>
                <a:path w="2537" h="2600">
                  <a:moveTo>
                    <a:pt x="0" y="0"/>
                  </a:moveTo>
                  <a:lnTo>
                    <a:pt x="2537" y="1"/>
                  </a:lnTo>
                  <a:lnTo>
                    <a:pt x="991" y="2597"/>
                  </a:lnTo>
                  <a:lnTo>
                    <a:pt x="0" y="2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 cstate="print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5" name="Group 232"/>
          <p:cNvGrpSpPr>
            <a:grpSpLocks/>
          </p:cNvGrpSpPr>
          <p:nvPr/>
        </p:nvGrpSpPr>
        <p:grpSpPr bwMode="auto">
          <a:xfrm>
            <a:off x="-4763" y="304800"/>
            <a:ext cx="3821113" cy="5078413"/>
            <a:chOff x="-7" y="240"/>
            <a:chExt cx="2407" cy="3199"/>
          </a:xfrm>
        </p:grpSpPr>
        <p:pic>
          <p:nvPicPr>
            <p:cNvPr id="46" name="Picture 223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60431" r="2339"/>
            <a:stretch>
              <a:fillRect/>
            </a:stretch>
          </p:blipFill>
          <p:spPr bwMode="gray">
            <a:xfrm>
              <a:off x="0" y="240"/>
              <a:ext cx="2400" cy="3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Freeform 224"/>
            <p:cNvSpPr>
              <a:spLocks/>
            </p:cNvSpPr>
            <p:nvPr/>
          </p:nvSpPr>
          <p:spPr bwMode="gray">
            <a:xfrm>
              <a:off x="-7" y="348"/>
              <a:ext cx="2247" cy="287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47" y="0"/>
                </a:cxn>
                <a:cxn ang="0">
                  <a:pos x="540" y="2868"/>
                </a:cxn>
                <a:cxn ang="0">
                  <a:pos x="0" y="2874"/>
                </a:cxn>
                <a:cxn ang="0">
                  <a:pos x="7" y="0"/>
                </a:cxn>
              </a:cxnLst>
              <a:rect l="0" t="0" r="r" b="b"/>
              <a:pathLst>
                <a:path w="2247" h="2874">
                  <a:moveTo>
                    <a:pt x="7" y="0"/>
                  </a:moveTo>
                  <a:lnTo>
                    <a:pt x="2247" y="0"/>
                  </a:lnTo>
                  <a:lnTo>
                    <a:pt x="540" y="2868"/>
                  </a:lnTo>
                  <a:lnTo>
                    <a:pt x="0" y="2874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1">
              <a:blip r:embed="rId5" cstate="print"/>
              <a:srcRect/>
              <a:stretch>
                <a:fillRect r="-25709"/>
              </a:stretch>
            </a:blip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87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9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05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0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0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4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r>
              <a:rPr lang="zh-CN" altLang="en-US" noProof="0"/>
              <a:t>单击图标添加图表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6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2908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1"/>
          <p:cNvGrpSpPr>
            <a:grpSpLocks/>
          </p:cNvGrpSpPr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844824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" name="Group 206"/>
          <p:cNvGrpSpPr>
            <a:grpSpLocks/>
          </p:cNvGrpSpPr>
          <p:nvPr/>
        </p:nvGrpSpPr>
        <p:grpSpPr bwMode="auto">
          <a:xfrm>
            <a:off x="-71470" y="-357214"/>
            <a:ext cx="9215438" cy="6508750"/>
            <a:chOff x="-45" y="-180"/>
            <a:chExt cx="5805" cy="4100"/>
          </a:xfrm>
        </p:grpSpPr>
        <p:sp>
          <p:nvSpPr>
            <p:cNvPr id="26" name="Line 192"/>
            <p:cNvSpPr>
              <a:spLocks noChangeShapeType="1"/>
            </p:cNvSpPr>
            <p:nvPr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/>
          </p:nvSpPr>
          <p:spPr bwMode="gray">
            <a:xfrm flipH="1">
              <a:off x="-45" y="-18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 dirty="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8622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43686662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0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65" descr="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260648"/>
            <a:ext cx="8501090" cy="857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239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6384949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592933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5884883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5959496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6357958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4" name="Rectangle 176"/>
          <p:cNvSpPr>
            <a:spLocks noChangeArrowheads="1"/>
          </p:cNvSpPr>
          <p:nvPr/>
        </p:nvSpPr>
        <p:spPr bwMode="gray">
          <a:xfrm>
            <a:off x="4065587" y="6357958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03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87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2" name="组合 76"/>
          <p:cNvGrpSpPr>
            <a:grpSpLocks/>
          </p:cNvGrpSpPr>
          <p:nvPr/>
        </p:nvGrpSpPr>
        <p:grpSpPr bwMode="auto">
          <a:xfrm>
            <a:off x="5067300" y="0"/>
            <a:ext cx="4076700" cy="939800"/>
            <a:chOff x="5067300" y="5918200"/>
            <a:chExt cx="4076700" cy="939800"/>
          </a:xfrm>
        </p:grpSpPr>
        <p:sp>
          <p:nvSpPr>
            <p:cNvPr id="7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86" name="组合 76"/>
          <p:cNvGrpSpPr>
            <a:grpSpLocks/>
          </p:cNvGrpSpPr>
          <p:nvPr/>
        </p:nvGrpSpPr>
        <p:grpSpPr bwMode="auto">
          <a:xfrm>
            <a:off x="0" y="0"/>
            <a:ext cx="4076700" cy="939800"/>
            <a:chOff x="5067300" y="5918200"/>
            <a:chExt cx="4076700" cy="939800"/>
          </a:xfrm>
        </p:grpSpPr>
        <p:sp>
          <p:nvSpPr>
            <p:cNvPr id="87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8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0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1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2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94" name="组合 76"/>
          <p:cNvGrpSpPr>
            <a:grpSpLocks/>
          </p:cNvGrpSpPr>
          <p:nvPr/>
        </p:nvGrpSpPr>
        <p:grpSpPr bwMode="auto">
          <a:xfrm>
            <a:off x="995366" y="0"/>
            <a:ext cx="4076700" cy="939800"/>
            <a:chOff x="5067300" y="5918200"/>
            <a:chExt cx="4076700" cy="939800"/>
          </a:xfrm>
        </p:grpSpPr>
        <p:sp>
          <p:nvSpPr>
            <p:cNvPr id="95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6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7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8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9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0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101" name="组合 76"/>
          <p:cNvGrpSpPr>
            <a:grpSpLocks/>
          </p:cNvGrpSpPr>
          <p:nvPr/>
        </p:nvGrpSpPr>
        <p:grpSpPr bwMode="auto">
          <a:xfrm>
            <a:off x="4071934" y="-24"/>
            <a:ext cx="4076700" cy="939800"/>
            <a:chOff x="5067300" y="5918200"/>
            <a:chExt cx="4076700" cy="939800"/>
          </a:xfrm>
        </p:grpSpPr>
        <p:sp>
          <p:nvSpPr>
            <p:cNvPr id="102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3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6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7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005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34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7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8" name="图片 65" descr="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9" name="组合 64"/>
            <p:cNvGrpSpPr>
              <a:grpSpLocks/>
            </p:cNvGrpSpPr>
            <p:nvPr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40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7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1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5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2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3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9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2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3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4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5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9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1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2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3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8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9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10/12/2020</a:t>
            </a:fld>
            <a:endParaRPr lang="en-US" dirty="0"/>
          </a:p>
        </p:txBody>
      </p:sp>
      <p:sp>
        <p:nvSpPr>
          <p:cNvPr id="7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7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28" Type="http://schemas.openxmlformats.org/officeDocument/2006/relationships/image" Target="../media/image7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Relationship Id="rId27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5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6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7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8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9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0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2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4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5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7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8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0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" name="组合 86"/>
          <p:cNvGrpSpPr>
            <a:grpSpLocks/>
          </p:cNvGrpSpPr>
          <p:nvPr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66" name="图片 65" descr="标题.jpg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1088" name="组合 64"/>
            <p:cNvGrpSpPr>
              <a:grpSpLocks/>
            </p:cNvGrpSpPr>
            <p:nvPr/>
          </p:nvGrpSpPr>
          <p:grpSpPr bwMode="auto">
            <a:xfrm>
              <a:off x="-1588" y="-26988"/>
              <a:ext cx="1287463" cy="1674813"/>
              <a:chOff x="-1588" y="-26988"/>
              <a:chExt cx="1158876" cy="1508126"/>
            </a:xfrm>
          </p:grpSpPr>
          <p:grpSp>
            <p:nvGrpSpPr>
              <p:cNvPr id="1089" name="Group 195"/>
              <p:cNvGrpSpPr>
                <a:grpSpLocks/>
              </p:cNvGrpSpPr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1100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2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1" name="Freeform 197"/>
                <p:cNvSpPr>
                  <a:spLocks/>
                </p:cNvSpPr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2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0" name="Group 198"/>
              <p:cNvGrpSpPr>
                <a:grpSpLocks/>
              </p:cNvGrpSpPr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1096" name="Picture 199" descr="pan01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4" name="Freeform 200"/>
                <p:cNvSpPr>
                  <a:spLocks/>
                </p:cNvSpPr>
                <p:nvPr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2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1" name="Group 201"/>
              <p:cNvGrpSpPr>
                <a:grpSpLocks/>
              </p:cNvGrpSpPr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1092" name="Picture 202" descr="pan01"/>
                <p:cNvPicPr>
                  <a:picLocks noChangeAspect="1" noChangeArrowheads="1"/>
                </p:cNvPicPr>
                <p:nvPr/>
              </p:nvPicPr>
              <p:blipFill>
                <a:blip r:embed="rId2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7" name="Freeform 203"/>
                <p:cNvSpPr>
                  <a:spLocks/>
                </p:cNvSpPr>
                <p:nvPr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2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95413" y="409575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8" name="Rectangle 152"/>
          <p:cNvSpPr>
            <a:spLocks noChangeArrowheads="1"/>
          </p:cNvSpPr>
          <p:nvPr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52"/>
          <p:cNvSpPr>
            <a:spLocks noChangeArrowheads="1"/>
          </p:cNvSpPr>
          <p:nvPr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3" name="Rectangle 152"/>
          <p:cNvSpPr>
            <a:spLocks noChangeArrowheads="1"/>
          </p:cNvSpPr>
          <p:nvPr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8" name="Rectangle 154"/>
          <p:cNvSpPr>
            <a:spLocks noChangeArrowheads="1"/>
          </p:cNvSpPr>
          <p:nvPr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0" name="Rectangle 152"/>
          <p:cNvSpPr>
            <a:spLocks noChangeArrowheads="1"/>
          </p:cNvSpPr>
          <p:nvPr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7" name="组合 76"/>
          <p:cNvGrpSpPr>
            <a:grpSpLocks/>
          </p:cNvGrpSpPr>
          <p:nvPr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71" name="Rectangle 152"/>
            <p:cNvSpPr>
              <a:spLocks noChangeArrowheads="1"/>
            </p:cNvSpPr>
            <p:nvPr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2" name="Rectangle 152"/>
            <p:cNvSpPr>
              <a:spLocks noChangeArrowheads="1"/>
            </p:cNvSpPr>
            <p:nvPr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9" name="Rectangle 152"/>
            <p:cNvSpPr>
              <a:spLocks noChangeArrowheads="1"/>
            </p:cNvSpPr>
            <p:nvPr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1" name="Rectangle 152"/>
            <p:cNvSpPr>
              <a:spLocks noChangeArrowheads="1"/>
            </p:cNvSpPr>
            <p:nvPr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3" name="Rectangle 152"/>
          <p:cNvSpPr>
            <a:spLocks noChangeArrowheads="1"/>
          </p:cNvSpPr>
          <p:nvPr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8" name="组合 75"/>
          <p:cNvGrpSpPr>
            <a:grpSpLocks/>
          </p:cNvGrpSpPr>
          <p:nvPr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8" name="Rectangle 152"/>
            <p:cNvSpPr>
              <a:spLocks noChangeArrowheads="1"/>
            </p:cNvSpPr>
            <p:nvPr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9" name="Rectangle 152"/>
            <p:cNvSpPr>
              <a:spLocks noChangeArrowheads="1"/>
            </p:cNvSpPr>
            <p:nvPr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" name="Rectangle 152"/>
            <p:cNvSpPr>
              <a:spLocks noChangeArrowheads="1"/>
            </p:cNvSpPr>
            <p:nvPr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4" name="Rectangle 152"/>
            <p:cNvSpPr>
              <a:spLocks noChangeArrowheads="1"/>
            </p:cNvSpPr>
            <p:nvPr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5" name="Rectangle 152"/>
            <p:cNvSpPr>
              <a:spLocks noChangeArrowheads="1"/>
            </p:cNvSpPr>
            <p:nvPr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6" name="Rectangle 152"/>
          <p:cNvSpPr>
            <a:spLocks noChangeArrowheads="1"/>
          </p:cNvSpPr>
          <p:nvPr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7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785813" y="1500188"/>
            <a:ext cx="7929562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859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2.png"/><Relationship Id="rId7" Type="http://schemas.openxmlformats.org/officeDocument/2006/relationships/image" Target="../media/image14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2.png"/><Relationship Id="rId7" Type="http://schemas.openxmlformats.org/officeDocument/2006/relationships/image" Target="../media/image14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3.png"/><Relationship Id="rId9" Type="http://schemas.openxmlformats.org/officeDocument/2006/relationships/image" Target="../media/image14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2.png"/><Relationship Id="rId7" Type="http://schemas.openxmlformats.org/officeDocument/2006/relationships/image" Target="../media/image14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3.png"/><Relationship Id="rId9" Type="http://schemas.openxmlformats.org/officeDocument/2006/relationships/image" Target="../media/image14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7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"/>
          <p:cNvSpPr>
            <a:spLocks noGrp="1" noChangeArrowheads="1"/>
          </p:cNvSpPr>
          <p:nvPr>
            <p:ph type="subTitle" idx="4294967295"/>
          </p:nvPr>
        </p:nvSpPr>
        <p:spPr>
          <a:xfrm>
            <a:off x="1691680" y="4658584"/>
            <a:ext cx="5571728" cy="438318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None/>
            </a:pP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王石平，教授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博导</a:t>
            </a:r>
            <a:r>
              <a:rPr lang="en-US" altLang="zh-CN" b="1" dirty="0">
                <a:solidFill>
                  <a:srgbClr val="0033CC"/>
                </a:solidFill>
                <a:ea typeface="楷体_GB2312"/>
                <a:cs typeface="楷体_GB2312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ea typeface="楷体_GB2312"/>
                <a:cs typeface="楷体_GB2312"/>
              </a:rPr>
              <a:t>旗山学者</a:t>
            </a: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  <a:buNone/>
            </a:pPr>
            <a:endParaRPr lang="en-NZ" altLang="zh-CN" b="1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sz="3200" dirty="0">
              <a:ea typeface="楷体_GB2312"/>
              <a:cs typeface="楷体_GB2312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447800" y="1981200"/>
            <a:ext cx="6858000" cy="2057400"/>
          </a:xfrm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1" hangingPunct="1"/>
            <a:r>
              <a:rPr lang="zh-CN" altLang="en-US" dirty="0"/>
              <a:t>   第十一讲 神经网络与反向传播</a:t>
            </a:r>
            <a:endParaRPr lang="en-US" altLang="zh-CN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4CFD90-38AA-4995-8B04-6053BC43C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60" y="0"/>
            <a:ext cx="1788079" cy="180000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D7DC25C9-0AAF-4752-B830-934A86320E6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19672" y="5365913"/>
            <a:ext cx="5571728" cy="438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zh-CN" altLang="en-US" b="1" kern="0" dirty="0">
                <a:solidFill>
                  <a:srgbClr val="0033CC"/>
                </a:solidFill>
                <a:ea typeface="楷体_GB2312"/>
                <a:cs typeface="楷体_GB2312"/>
              </a:rPr>
              <a:t>数学与计算机科学学院</a:t>
            </a:r>
            <a:endParaRPr lang="en-NZ" altLang="zh-CN" b="1" kern="0" dirty="0">
              <a:solidFill>
                <a:srgbClr val="0033CC"/>
              </a:solidFill>
              <a:ea typeface="楷体_GB2312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b="0" kern="0" dirty="0">
              <a:ea typeface="楷体_GB2312"/>
              <a:cs typeface="楷体_GB231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08DAE9-0792-4053-A459-58F161951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r="20686"/>
          <a:stretch/>
        </p:blipFill>
        <p:spPr>
          <a:xfrm>
            <a:off x="5868144" y="5903936"/>
            <a:ext cx="3240361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图像特征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E4799-A173-425E-8E5B-7B4E11E6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" y="2941625"/>
            <a:ext cx="9144000" cy="24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917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向量的反向传播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03243B-FF99-49AF-9A96-CA9BF08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4572000" cy="13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808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向量的反向传播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03243B-FF99-49AF-9A96-CA9BF08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4572000" cy="13916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AD7975-6CF0-481F-B303-2686D02E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10000"/>
            <a:ext cx="1962583" cy="1872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5A903C-B4BA-4DF5-8C61-85A23E428CC3}"/>
              </a:ext>
            </a:extLst>
          </p:cNvPr>
          <p:cNvSpPr txBox="1"/>
          <p:nvPr/>
        </p:nvSpPr>
        <p:spPr>
          <a:xfrm>
            <a:off x="7757170" y="474614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</p:spTree>
    <p:extLst>
      <p:ext uri="{BB962C8B-B14F-4D97-AF65-F5344CB8AC3E}">
        <p14:creationId xmlns:p14="http://schemas.microsoft.com/office/powerpoint/2010/main" val="29287568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向量的反向传播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03243B-FF99-49AF-9A96-CA9BF08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4572000" cy="13916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AD7975-6CF0-481F-B303-2686D02E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10000"/>
            <a:ext cx="1962583" cy="1872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5A903C-B4BA-4DF5-8C61-85A23E428CC3}"/>
              </a:ext>
            </a:extLst>
          </p:cNvPr>
          <p:cNvSpPr txBox="1"/>
          <p:nvPr/>
        </p:nvSpPr>
        <p:spPr>
          <a:xfrm>
            <a:off x="7757170" y="474614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1906E2-7C55-40D9-8470-49980438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234972"/>
            <a:ext cx="1070514" cy="13916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8F4887-A6B9-442B-906F-C9C6F0E4E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945924"/>
            <a:ext cx="1918248" cy="16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539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向量的反向传播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03243B-FF99-49AF-9A96-CA9BF08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4572000" cy="13916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AD7975-6CF0-481F-B303-2686D02E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10000"/>
            <a:ext cx="1962583" cy="1872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5A903C-B4BA-4DF5-8C61-85A23E428CC3}"/>
              </a:ext>
            </a:extLst>
          </p:cNvPr>
          <p:cNvSpPr txBox="1"/>
          <p:nvPr/>
        </p:nvSpPr>
        <p:spPr>
          <a:xfrm>
            <a:off x="7757170" y="474614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1906E2-7C55-40D9-8470-49980438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234972"/>
            <a:ext cx="1070514" cy="13916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B22E89-26DA-45BF-8886-8BDA5AD60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07864"/>
            <a:ext cx="1871865" cy="16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034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向量的反向传播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03243B-FF99-49AF-9A96-CA9BF08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4572000" cy="13916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AD7975-6CF0-481F-B303-2686D02E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10000"/>
            <a:ext cx="1962583" cy="1872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5A903C-B4BA-4DF5-8C61-85A23E428CC3}"/>
              </a:ext>
            </a:extLst>
          </p:cNvPr>
          <p:cNvSpPr txBox="1"/>
          <p:nvPr/>
        </p:nvSpPr>
        <p:spPr>
          <a:xfrm>
            <a:off x="7757170" y="474614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1906E2-7C55-40D9-8470-49980438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234972"/>
            <a:ext cx="1070514" cy="13916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B22E89-26DA-45BF-8886-8BDA5AD60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07864"/>
            <a:ext cx="1871865" cy="1669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88C8AA-EFD1-42C3-AA1F-4986A4FA9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103" y="4007864"/>
            <a:ext cx="1871865" cy="16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957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向量的反向传播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03243B-FF99-49AF-9A96-CA9BF08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4572000" cy="13916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AD7975-6CF0-481F-B303-2686D02E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10000"/>
            <a:ext cx="1962583" cy="1872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5A903C-B4BA-4DF5-8C61-85A23E428CC3}"/>
              </a:ext>
            </a:extLst>
          </p:cNvPr>
          <p:cNvSpPr txBox="1"/>
          <p:nvPr/>
        </p:nvSpPr>
        <p:spPr>
          <a:xfrm>
            <a:off x="7757170" y="474614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1906E2-7C55-40D9-8470-49980438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234972"/>
            <a:ext cx="1070514" cy="13916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B22E89-26DA-45BF-8886-8BDA5AD60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07864"/>
            <a:ext cx="1871865" cy="16693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C88C8AA-EFD1-42C3-AA1F-4986A4FA9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103" y="4007864"/>
            <a:ext cx="1871865" cy="16184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49689A-D940-4DD3-972D-61F40FCFC301}"/>
              </a:ext>
            </a:extLst>
          </p:cNvPr>
          <p:cNvSpPr txBox="1"/>
          <p:nvPr/>
        </p:nvSpPr>
        <p:spPr>
          <a:xfrm>
            <a:off x="1981200" y="59436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雅可比矩阵是稀疏的：非对角元素永远为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784983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向量的反向传播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03243B-FF99-49AF-9A96-CA9BF08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4572000" cy="13916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AD7975-6CF0-481F-B303-2686D02E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10000"/>
            <a:ext cx="1962583" cy="1872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D5A903C-B4BA-4DF5-8C61-85A23E428CC3}"/>
              </a:ext>
            </a:extLst>
          </p:cNvPr>
          <p:cNvSpPr txBox="1"/>
          <p:nvPr/>
        </p:nvSpPr>
        <p:spPr>
          <a:xfrm>
            <a:off x="7757170" y="474614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49689A-D940-4DD3-972D-61F40FCFC301}"/>
              </a:ext>
            </a:extLst>
          </p:cNvPr>
          <p:cNvSpPr txBox="1"/>
          <p:nvPr/>
        </p:nvSpPr>
        <p:spPr>
          <a:xfrm>
            <a:off x="1981200" y="59436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雅可比矩阵是稀疏的：非对角元素永远为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7A755D-7E9A-480D-BB9D-285146E55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1" y="3872870"/>
            <a:ext cx="4572000" cy="17465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15821A-7EA1-46C5-A849-A184433AE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493" y="4342945"/>
            <a:ext cx="392133" cy="130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545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矩阵</a:t>
            </a:r>
            <a:r>
              <a:rPr lang="en-US" altLang="zh-CN" sz="2800" dirty="0"/>
              <a:t>(</a:t>
            </a:r>
            <a:r>
              <a:rPr lang="zh-CN" altLang="en-US" sz="2800" dirty="0"/>
              <a:t>或张量</a:t>
            </a:r>
            <a:r>
              <a:rPr lang="en-US" altLang="zh-CN" sz="2800" dirty="0"/>
              <a:t>)</a:t>
            </a:r>
            <a:r>
              <a:rPr lang="zh-CN" altLang="en-US" sz="2800" dirty="0"/>
              <a:t>的反向传播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D55762-9972-43BA-A637-6BEC070B7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645"/>
            <a:ext cx="9144000" cy="38336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5D4AFE-7052-45B9-B7A1-1A9C819DDE2D}"/>
              </a:ext>
            </a:extLst>
          </p:cNvPr>
          <p:cNvSpPr txBox="1"/>
          <p:nvPr/>
        </p:nvSpPr>
        <p:spPr>
          <a:xfrm>
            <a:off x="6629400" y="1816000"/>
            <a:ext cx="2133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损失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仍然是标量！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E017A9-17B9-4F8E-8BD4-AABFCDDD1725}"/>
              </a:ext>
            </a:extLst>
          </p:cNvPr>
          <p:cNvSpPr txBox="1"/>
          <p:nvPr/>
        </p:nvSpPr>
        <p:spPr>
          <a:xfrm>
            <a:off x="6629400" y="2365778"/>
            <a:ext cx="2286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dL/dx </a:t>
            </a:r>
            <a:r>
              <a:rPr lang="zh-CN" altLang="en-US" dirty="0">
                <a:solidFill>
                  <a:srgbClr val="0000FF"/>
                </a:solidFill>
              </a:rPr>
              <a:t>总是和</a:t>
            </a:r>
            <a:r>
              <a:rPr lang="en-US" altLang="zh-CN" dirty="0">
                <a:solidFill>
                  <a:srgbClr val="0000FF"/>
                </a:solidFill>
              </a:rPr>
              <a:t>x</a:t>
            </a:r>
            <a:r>
              <a:rPr lang="zh-CN" altLang="en-US" dirty="0">
                <a:solidFill>
                  <a:srgbClr val="0000FF"/>
                </a:solidFill>
              </a:rPr>
              <a:t>有相同的维度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62BA97-BC89-4B0F-B68F-31DD7CFF9453}"/>
              </a:ext>
            </a:extLst>
          </p:cNvPr>
          <p:cNvSpPr txBox="1"/>
          <p:nvPr/>
        </p:nvSpPr>
        <p:spPr>
          <a:xfrm>
            <a:off x="6805507" y="5164268"/>
            <a:ext cx="2133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zh-CN" altLang="en-US" dirty="0">
                <a:solidFill>
                  <a:srgbClr val="FF0000"/>
                </a:solidFill>
              </a:rPr>
              <a:t>上行梯度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B5F480-B2E0-4194-B0BA-013A76D4B31E}"/>
              </a:ext>
            </a:extLst>
          </p:cNvPr>
          <p:cNvSpPr txBox="1"/>
          <p:nvPr/>
        </p:nvSpPr>
        <p:spPr>
          <a:xfrm>
            <a:off x="6212840" y="5560289"/>
            <a:ext cx="2931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对于</a:t>
            </a:r>
            <a:r>
              <a:rPr lang="en-US" altLang="zh-CN" dirty="0">
                <a:solidFill>
                  <a:srgbClr val="0000FF"/>
                </a:solidFill>
              </a:rPr>
              <a:t>z</a:t>
            </a:r>
            <a:r>
              <a:rPr lang="zh-CN" altLang="en-US" dirty="0">
                <a:solidFill>
                  <a:srgbClr val="0000FF"/>
                </a:solidFill>
              </a:rPr>
              <a:t>的每一个元素，它对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有多少影响？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1A52E2-A7BA-4E84-B088-AA1BB680F650}"/>
              </a:ext>
            </a:extLst>
          </p:cNvPr>
          <p:cNvSpPr txBox="1"/>
          <p:nvPr/>
        </p:nvSpPr>
        <p:spPr>
          <a:xfrm>
            <a:off x="2687320" y="5656405"/>
            <a:ext cx="33324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对于</a:t>
            </a:r>
            <a:r>
              <a:rPr lang="en-US" altLang="zh-CN" dirty="0">
                <a:solidFill>
                  <a:srgbClr val="0000FF"/>
                </a:solidFill>
              </a:rPr>
              <a:t>y</a:t>
            </a:r>
            <a:r>
              <a:rPr lang="zh-CN" altLang="en-US" dirty="0">
                <a:solidFill>
                  <a:srgbClr val="0000FF"/>
                </a:solidFill>
              </a:rPr>
              <a:t>的每一个元素，它对</a:t>
            </a:r>
            <a:r>
              <a:rPr lang="en-US" altLang="zh-CN" dirty="0">
                <a:solidFill>
                  <a:srgbClr val="0000FF"/>
                </a:solidFill>
              </a:rPr>
              <a:t>z</a:t>
            </a:r>
            <a:r>
              <a:rPr lang="zh-CN" altLang="en-US" dirty="0">
                <a:solidFill>
                  <a:srgbClr val="0000FF"/>
                </a:solidFill>
              </a:rPr>
              <a:t>的每一个元素有多少影响？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7CAD58-6AAB-4DEE-ADBF-C36B85535279}"/>
              </a:ext>
            </a:extLst>
          </p:cNvPr>
          <p:cNvSpPr txBox="1"/>
          <p:nvPr/>
        </p:nvSpPr>
        <p:spPr>
          <a:xfrm>
            <a:off x="14393" y="3919323"/>
            <a:ext cx="14627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zh-CN" altLang="en-US" dirty="0">
                <a:solidFill>
                  <a:srgbClr val="FF0000"/>
                </a:solidFill>
              </a:rPr>
              <a:t>下行梯度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</a:p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C502EB1-6F73-437D-B93D-87641A6C4A43}"/>
              </a:ext>
            </a:extLst>
          </p:cNvPr>
          <p:cNvSpPr txBox="1"/>
          <p:nvPr/>
        </p:nvSpPr>
        <p:spPr>
          <a:xfrm>
            <a:off x="1477172" y="4138702"/>
            <a:ext cx="128042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0000FF"/>
                </a:solidFill>
              </a:rPr>
              <a:t>矩阵</a:t>
            </a:r>
            <a:r>
              <a:rPr lang="en-US" altLang="zh-CN" sz="1200" dirty="0">
                <a:solidFill>
                  <a:srgbClr val="0000FF"/>
                </a:solidFill>
              </a:rPr>
              <a:t>-</a:t>
            </a:r>
            <a:r>
              <a:rPr lang="zh-CN" altLang="en-US" sz="1200" dirty="0">
                <a:solidFill>
                  <a:srgbClr val="0000FF"/>
                </a:solidFill>
              </a:rPr>
              <a:t>向量</a:t>
            </a:r>
            <a:endParaRPr lang="en-US" altLang="zh-CN" sz="1200" dirty="0">
              <a:solidFill>
                <a:srgbClr val="0000FF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00FF"/>
                </a:solidFill>
              </a:rPr>
              <a:t>乘法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717B81-1D2B-4C0C-B43A-94152BA8DCEA}"/>
              </a:ext>
            </a:extLst>
          </p:cNvPr>
          <p:cNvSpPr txBox="1"/>
          <p:nvPr/>
        </p:nvSpPr>
        <p:spPr>
          <a:xfrm>
            <a:off x="4279053" y="2661696"/>
            <a:ext cx="1066800" cy="646331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zh-CN" altLang="en-US" dirty="0">
                <a:solidFill>
                  <a:srgbClr val="FF0000"/>
                </a:solidFill>
              </a:rPr>
              <a:t>局部梯度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CF1F31-113B-45BF-BA74-78CBB75BD598}"/>
              </a:ext>
            </a:extLst>
          </p:cNvPr>
          <p:cNvSpPr txBox="1"/>
          <p:nvPr/>
        </p:nvSpPr>
        <p:spPr>
          <a:xfrm>
            <a:off x="4336203" y="4866776"/>
            <a:ext cx="952500" cy="523220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FF"/>
                </a:solidFill>
              </a:rPr>
              <a:t>雅可比矩阵</a:t>
            </a:r>
          </a:p>
        </p:txBody>
      </p:sp>
    </p:spTree>
    <p:extLst>
      <p:ext uri="{BB962C8B-B14F-4D97-AF65-F5344CB8AC3E}">
        <p14:creationId xmlns:p14="http://schemas.microsoft.com/office/powerpoint/2010/main" val="10339592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矩阵</a:t>
            </a:r>
            <a:r>
              <a:rPr lang="en-US" altLang="zh-CN" sz="2800" dirty="0"/>
              <a:t>(</a:t>
            </a:r>
            <a:r>
              <a:rPr lang="zh-CN" altLang="en-US" sz="2800" dirty="0"/>
              <a:t>或张量</a:t>
            </a:r>
            <a:r>
              <a:rPr lang="en-US" altLang="zh-CN" sz="2800" dirty="0"/>
              <a:t>)</a:t>
            </a:r>
            <a:r>
              <a:rPr lang="zh-CN" altLang="en-US" sz="2800" dirty="0"/>
              <a:t>的反向传播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35CA6-4243-4D9A-8F2F-AD334453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9" y="1709410"/>
            <a:ext cx="2686522" cy="21535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7572C-21FB-49C5-8657-C0B773A4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2" y="2168974"/>
            <a:ext cx="2492894" cy="2200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21D663-3172-419E-A8DF-CF1DB790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16" y="2168974"/>
            <a:ext cx="2665723" cy="14249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35932B-E3EE-48DE-A2E1-2A09A434F2C9}"/>
              </a:ext>
            </a:extLst>
          </p:cNvPr>
          <p:cNvSpPr txBox="1"/>
          <p:nvPr/>
        </p:nvSpPr>
        <p:spPr>
          <a:xfrm>
            <a:off x="3429000" y="3962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雅可比式：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8E295D7-62B4-42D3-960A-13473398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340" y="4331732"/>
            <a:ext cx="2591119" cy="6639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CFA82FE-00A7-4781-B4D8-3C421608FA4D}"/>
              </a:ext>
            </a:extLst>
          </p:cNvPr>
          <p:cNvSpPr txBox="1"/>
          <p:nvPr/>
        </p:nvSpPr>
        <p:spPr>
          <a:xfrm>
            <a:off x="2171699" y="5107312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对于一个</a:t>
            </a:r>
            <a:r>
              <a:rPr lang="en-US" altLang="zh-CN" dirty="0"/>
              <a:t>N=64</a:t>
            </a:r>
            <a:r>
              <a:rPr lang="zh-CN" altLang="en-US" dirty="0"/>
              <a:t>，</a:t>
            </a:r>
            <a:r>
              <a:rPr lang="en-US" altLang="zh-CN" dirty="0"/>
              <a:t>D=M=4096</a:t>
            </a:r>
            <a:r>
              <a:rPr lang="zh-CN" altLang="en-US" dirty="0"/>
              <a:t>的神经网络，</a:t>
            </a:r>
            <a:endParaRPr lang="en-US" altLang="zh-CN" dirty="0"/>
          </a:p>
          <a:p>
            <a:pPr algn="ctr"/>
            <a:r>
              <a:rPr lang="zh-CN" altLang="en-US" dirty="0"/>
              <a:t>每一个雅可比矩阵需要</a:t>
            </a:r>
            <a:r>
              <a:rPr lang="en-US" altLang="zh-CN" dirty="0"/>
              <a:t>256GB</a:t>
            </a:r>
            <a:r>
              <a:rPr lang="zh-CN" altLang="en-US" dirty="0"/>
              <a:t>的存储空间！</a:t>
            </a:r>
            <a:endParaRPr lang="en-US" altLang="zh-CN" dirty="0"/>
          </a:p>
          <a:p>
            <a:pPr algn="ctr"/>
            <a:r>
              <a:rPr lang="zh-CN" altLang="en-US" dirty="0"/>
              <a:t>故而必须要隐式地进行计算！</a:t>
            </a:r>
          </a:p>
        </p:txBody>
      </p:sp>
    </p:spTree>
    <p:extLst>
      <p:ext uri="{BB962C8B-B14F-4D97-AF65-F5344CB8AC3E}">
        <p14:creationId xmlns:p14="http://schemas.microsoft.com/office/powerpoint/2010/main" val="633013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矩阵</a:t>
            </a:r>
            <a:r>
              <a:rPr lang="en-US" altLang="zh-CN" sz="2800" dirty="0"/>
              <a:t>(</a:t>
            </a:r>
            <a:r>
              <a:rPr lang="zh-CN" altLang="en-US" sz="2800" dirty="0"/>
              <a:t>或张量</a:t>
            </a:r>
            <a:r>
              <a:rPr lang="en-US" altLang="zh-CN" sz="2800" dirty="0"/>
              <a:t>)</a:t>
            </a:r>
            <a:r>
              <a:rPr lang="zh-CN" altLang="en-US" sz="2800" dirty="0"/>
              <a:t>的反向传播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35CA6-4243-4D9A-8F2F-AD334453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9" y="1709410"/>
            <a:ext cx="2686522" cy="21535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7572C-21FB-49C5-8657-C0B773A4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2" y="2168974"/>
            <a:ext cx="2492894" cy="2200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21D663-3172-419E-A8DF-CF1DB790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16" y="2168974"/>
            <a:ext cx="2665723" cy="14249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CFA82FE-00A7-4781-B4D8-3C421608FA4D}"/>
              </a:ext>
            </a:extLst>
          </p:cNvPr>
          <p:cNvSpPr txBox="1"/>
          <p:nvPr/>
        </p:nvSpPr>
        <p:spPr>
          <a:xfrm>
            <a:off x="2451099" y="3862978"/>
            <a:ext cx="2095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问：</a:t>
            </a:r>
            <a:r>
              <a:rPr lang="en-US" altLang="zh-CN" dirty="0"/>
              <a:t>y</a:t>
            </a:r>
            <a:r>
              <a:rPr lang="zh-CN" altLang="en-US" dirty="0"/>
              <a:t>的那一部分受</a:t>
            </a:r>
            <a:r>
              <a:rPr lang="en-US" altLang="zh-CN" dirty="0"/>
              <a:t>x</a:t>
            </a:r>
            <a:r>
              <a:rPr lang="zh-CN" altLang="en-US" dirty="0"/>
              <a:t>的某个元素的影响？</a:t>
            </a:r>
          </a:p>
        </p:txBody>
      </p:sp>
    </p:spTree>
    <p:extLst>
      <p:ext uri="{BB962C8B-B14F-4D97-AF65-F5344CB8AC3E}">
        <p14:creationId xmlns:p14="http://schemas.microsoft.com/office/powerpoint/2010/main" val="300842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图像特征：动机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AC7D9E-D674-4191-B6FD-3034317A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67000"/>
            <a:ext cx="2562620" cy="25151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987F25-55A6-46B9-9C95-23E0A0EBA297}"/>
              </a:ext>
            </a:extLst>
          </p:cNvPr>
          <p:cNvSpPr txBox="1"/>
          <p:nvPr/>
        </p:nvSpPr>
        <p:spPr>
          <a:xfrm>
            <a:off x="762000" y="5182164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无法通过线性分类器分离红色和蓝色的点</a:t>
            </a:r>
          </a:p>
        </p:txBody>
      </p:sp>
    </p:spTree>
    <p:extLst>
      <p:ext uri="{BB962C8B-B14F-4D97-AF65-F5344CB8AC3E}">
        <p14:creationId xmlns:p14="http://schemas.microsoft.com/office/powerpoint/2010/main" val="6455364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矩阵</a:t>
            </a:r>
            <a:r>
              <a:rPr lang="en-US" altLang="zh-CN" sz="2800" dirty="0"/>
              <a:t>(</a:t>
            </a:r>
            <a:r>
              <a:rPr lang="zh-CN" altLang="en-US" sz="2800" dirty="0"/>
              <a:t>或张量</a:t>
            </a:r>
            <a:r>
              <a:rPr lang="en-US" altLang="zh-CN" sz="2800" dirty="0"/>
              <a:t>)</a:t>
            </a:r>
            <a:r>
              <a:rPr lang="zh-CN" altLang="en-US" sz="2800" dirty="0"/>
              <a:t>的反向传播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35CA6-4243-4D9A-8F2F-AD334453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9" y="1709410"/>
            <a:ext cx="2686522" cy="21535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7572C-21FB-49C5-8657-C0B773A4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2" y="2168974"/>
            <a:ext cx="2492894" cy="2200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21D663-3172-419E-A8DF-CF1DB790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16" y="2168974"/>
            <a:ext cx="2665723" cy="14249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CFA82FE-00A7-4781-B4D8-3C421608FA4D}"/>
              </a:ext>
            </a:extLst>
          </p:cNvPr>
          <p:cNvSpPr txBox="1"/>
          <p:nvPr/>
        </p:nvSpPr>
        <p:spPr>
          <a:xfrm>
            <a:off x="2451099" y="3862978"/>
            <a:ext cx="2095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问：</a:t>
            </a:r>
            <a:r>
              <a:rPr lang="en-US" altLang="zh-CN" dirty="0"/>
              <a:t>y</a:t>
            </a:r>
            <a:r>
              <a:rPr lang="zh-CN" altLang="en-US" dirty="0"/>
              <a:t>的那一部分受</a:t>
            </a:r>
            <a:r>
              <a:rPr lang="en-US" altLang="zh-CN" dirty="0"/>
              <a:t>x</a:t>
            </a:r>
            <a:r>
              <a:rPr lang="zh-CN" altLang="en-US" dirty="0"/>
              <a:t>的某个元素的影响？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B61AB4-E9D9-4240-AC78-71C0A8193E4D}"/>
              </a:ext>
            </a:extLst>
          </p:cNvPr>
          <p:cNvSpPr txBox="1"/>
          <p:nvPr/>
        </p:nvSpPr>
        <p:spPr>
          <a:xfrm>
            <a:off x="2451098" y="4786308"/>
            <a:ext cx="209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答：            影响整行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1F2D45-22BD-4D2F-A3C4-5301DC37E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243" y="4786308"/>
            <a:ext cx="757784" cy="3357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E78D7D-E1E4-4537-B1C4-122F8B717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589" y="5122035"/>
            <a:ext cx="296158" cy="2303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8B2AF5-3B29-4ACF-B3D9-3166B36DD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134" y="5479148"/>
            <a:ext cx="2665722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535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矩阵</a:t>
            </a:r>
            <a:r>
              <a:rPr lang="en-US" altLang="zh-CN" sz="2800" dirty="0"/>
              <a:t>(</a:t>
            </a:r>
            <a:r>
              <a:rPr lang="zh-CN" altLang="en-US" sz="2800" dirty="0"/>
              <a:t>或张量</a:t>
            </a:r>
            <a:r>
              <a:rPr lang="en-US" altLang="zh-CN" sz="2800" dirty="0"/>
              <a:t>)</a:t>
            </a:r>
            <a:r>
              <a:rPr lang="zh-CN" altLang="en-US" sz="2800" dirty="0"/>
              <a:t>的反向传播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35CA6-4243-4D9A-8F2F-AD334453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9" y="1709410"/>
            <a:ext cx="2686522" cy="21535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7572C-21FB-49C5-8657-C0B773A4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2" y="2168974"/>
            <a:ext cx="2492894" cy="2200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21D663-3172-419E-A8DF-CF1DB790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16" y="2168974"/>
            <a:ext cx="2665723" cy="14249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CFA82FE-00A7-4781-B4D8-3C421608FA4D}"/>
              </a:ext>
            </a:extLst>
          </p:cNvPr>
          <p:cNvSpPr txBox="1"/>
          <p:nvPr/>
        </p:nvSpPr>
        <p:spPr>
          <a:xfrm>
            <a:off x="2451099" y="3862978"/>
            <a:ext cx="2095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问：</a:t>
            </a:r>
            <a:r>
              <a:rPr lang="en-US" altLang="zh-CN" dirty="0"/>
              <a:t>y</a:t>
            </a:r>
            <a:r>
              <a:rPr lang="zh-CN" altLang="en-US" dirty="0"/>
              <a:t>的那一部分受</a:t>
            </a:r>
            <a:r>
              <a:rPr lang="en-US" altLang="zh-CN" dirty="0"/>
              <a:t>x</a:t>
            </a:r>
            <a:r>
              <a:rPr lang="zh-CN" altLang="en-US" dirty="0"/>
              <a:t>的某个元素的影响？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B61AB4-E9D9-4240-AC78-71C0A8193E4D}"/>
              </a:ext>
            </a:extLst>
          </p:cNvPr>
          <p:cNvSpPr txBox="1"/>
          <p:nvPr/>
        </p:nvSpPr>
        <p:spPr>
          <a:xfrm>
            <a:off x="2451098" y="4786308"/>
            <a:ext cx="209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答：            影响整行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1F2D45-22BD-4D2F-A3C4-5301DC37E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243" y="4786308"/>
            <a:ext cx="757784" cy="3357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E78D7D-E1E4-4537-B1C4-122F8B717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589" y="5122035"/>
            <a:ext cx="296158" cy="2303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8B2AF5-3B29-4ACF-B3D9-3166B36DD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134" y="5479148"/>
            <a:ext cx="2665722" cy="7855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88D9E5-C061-41C2-81B0-0A06D3100570}"/>
              </a:ext>
            </a:extLst>
          </p:cNvPr>
          <p:cNvSpPr txBox="1"/>
          <p:nvPr/>
        </p:nvSpPr>
        <p:spPr>
          <a:xfrm>
            <a:off x="5334000" y="3851125"/>
            <a:ext cx="3019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问：            对             的影响有多大？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7843CE-B602-4398-9B48-2779D6B96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862978"/>
            <a:ext cx="757784" cy="3357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CED51F-B976-4B83-9D13-0400BBADF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9184" y="3858563"/>
            <a:ext cx="774824" cy="36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97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矩阵</a:t>
            </a:r>
            <a:r>
              <a:rPr lang="en-US" altLang="zh-CN" sz="2800" dirty="0"/>
              <a:t>(</a:t>
            </a:r>
            <a:r>
              <a:rPr lang="zh-CN" altLang="en-US" sz="2800" dirty="0"/>
              <a:t>或张量</a:t>
            </a:r>
            <a:r>
              <a:rPr lang="en-US" altLang="zh-CN" sz="2800" dirty="0"/>
              <a:t>)</a:t>
            </a:r>
            <a:r>
              <a:rPr lang="zh-CN" altLang="en-US" sz="2800" dirty="0"/>
              <a:t>的反向传播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35CA6-4243-4D9A-8F2F-AD334453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9" y="1709410"/>
            <a:ext cx="2686522" cy="21535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7572C-21FB-49C5-8657-C0B773A4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2" y="2168974"/>
            <a:ext cx="2492894" cy="2200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21D663-3172-419E-A8DF-CF1DB790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16" y="2168974"/>
            <a:ext cx="2665723" cy="14249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CFA82FE-00A7-4781-B4D8-3C421608FA4D}"/>
              </a:ext>
            </a:extLst>
          </p:cNvPr>
          <p:cNvSpPr txBox="1"/>
          <p:nvPr/>
        </p:nvSpPr>
        <p:spPr>
          <a:xfrm>
            <a:off x="2451099" y="3862978"/>
            <a:ext cx="2095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问：</a:t>
            </a:r>
            <a:r>
              <a:rPr lang="en-US" altLang="zh-CN" dirty="0"/>
              <a:t>y</a:t>
            </a:r>
            <a:r>
              <a:rPr lang="zh-CN" altLang="en-US" dirty="0"/>
              <a:t>的那一部分受</a:t>
            </a:r>
            <a:r>
              <a:rPr lang="en-US" altLang="zh-CN" dirty="0"/>
              <a:t>x</a:t>
            </a:r>
            <a:r>
              <a:rPr lang="zh-CN" altLang="en-US" dirty="0"/>
              <a:t>的某个元素的影响？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B61AB4-E9D9-4240-AC78-71C0A8193E4D}"/>
              </a:ext>
            </a:extLst>
          </p:cNvPr>
          <p:cNvSpPr txBox="1"/>
          <p:nvPr/>
        </p:nvSpPr>
        <p:spPr>
          <a:xfrm>
            <a:off x="2451098" y="4786308"/>
            <a:ext cx="209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答：            影响整行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1F2D45-22BD-4D2F-A3C4-5301DC37E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243" y="4786308"/>
            <a:ext cx="757784" cy="3357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E78D7D-E1E4-4537-B1C4-122F8B717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589" y="5122035"/>
            <a:ext cx="296158" cy="2303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8B2AF5-3B29-4ACF-B3D9-3166B36DD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134" y="5479148"/>
            <a:ext cx="2665722" cy="7855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88D9E5-C061-41C2-81B0-0A06D3100570}"/>
              </a:ext>
            </a:extLst>
          </p:cNvPr>
          <p:cNvSpPr txBox="1"/>
          <p:nvPr/>
        </p:nvSpPr>
        <p:spPr>
          <a:xfrm>
            <a:off x="5334000" y="3851125"/>
            <a:ext cx="3019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问：            对             的影响有多大？</a:t>
            </a:r>
            <a:endParaRPr lang="en-US" altLang="zh-CN" dirty="0"/>
          </a:p>
          <a:p>
            <a:r>
              <a:rPr lang="zh-CN" altLang="en-US" dirty="0"/>
              <a:t>答：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7843CE-B602-4398-9B48-2779D6B96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862978"/>
            <a:ext cx="757784" cy="3357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CED51F-B976-4B83-9D13-0400BBADF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9184" y="3858563"/>
            <a:ext cx="774824" cy="3618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D56845-5350-4CDF-915A-E35F99F22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4104" y="4428954"/>
            <a:ext cx="681366" cy="3455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78B41F7-4C7D-41C2-ACE4-0109CDED6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2856" y="5557424"/>
            <a:ext cx="1690934" cy="6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734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矩阵</a:t>
            </a:r>
            <a:r>
              <a:rPr lang="en-US" altLang="zh-CN" sz="2800" dirty="0"/>
              <a:t>(</a:t>
            </a:r>
            <a:r>
              <a:rPr lang="zh-CN" altLang="en-US" sz="2800" dirty="0"/>
              <a:t>或张量</a:t>
            </a:r>
            <a:r>
              <a:rPr lang="en-US" altLang="zh-CN" sz="2800" dirty="0"/>
              <a:t>)</a:t>
            </a:r>
            <a:r>
              <a:rPr lang="zh-CN" altLang="en-US" sz="2800" dirty="0"/>
              <a:t>的反向传播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35CA6-4243-4D9A-8F2F-AD334453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9" y="1709410"/>
            <a:ext cx="2686522" cy="21535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7572C-21FB-49C5-8657-C0B773A4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2" y="2168974"/>
            <a:ext cx="2492894" cy="2200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21D663-3172-419E-A8DF-CF1DB790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16" y="2168974"/>
            <a:ext cx="2665723" cy="14249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CFA82FE-00A7-4781-B4D8-3C421608FA4D}"/>
              </a:ext>
            </a:extLst>
          </p:cNvPr>
          <p:cNvSpPr txBox="1"/>
          <p:nvPr/>
        </p:nvSpPr>
        <p:spPr>
          <a:xfrm>
            <a:off x="2451099" y="3862978"/>
            <a:ext cx="2095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问：</a:t>
            </a:r>
            <a:r>
              <a:rPr lang="en-US" altLang="zh-CN" dirty="0"/>
              <a:t>y</a:t>
            </a:r>
            <a:r>
              <a:rPr lang="zh-CN" altLang="en-US" dirty="0"/>
              <a:t>的那一部分受</a:t>
            </a:r>
            <a:r>
              <a:rPr lang="en-US" altLang="zh-CN" dirty="0"/>
              <a:t>x</a:t>
            </a:r>
            <a:r>
              <a:rPr lang="zh-CN" altLang="en-US" dirty="0"/>
              <a:t>的某个元素的影响？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B61AB4-E9D9-4240-AC78-71C0A8193E4D}"/>
              </a:ext>
            </a:extLst>
          </p:cNvPr>
          <p:cNvSpPr txBox="1"/>
          <p:nvPr/>
        </p:nvSpPr>
        <p:spPr>
          <a:xfrm>
            <a:off x="2451098" y="4786308"/>
            <a:ext cx="209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答：            影响整行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1F2D45-22BD-4D2F-A3C4-5301DC37E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243" y="4786308"/>
            <a:ext cx="757784" cy="3357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E78D7D-E1E4-4537-B1C4-122F8B717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589" y="5122035"/>
            <a:ext cx="296158" cy="2303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8B2AF5-3B29-4ACF-B3D9-3166B36DD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7134" y="5479148"/>
            <a:ext cx="2665722" cy="7855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188D9E5-C061-41C2-81B0-0A06D3100570}"/>
              </a:ext>
            </a:extLst>
          </p:cNvPr>
          <p:cNvSpPr txBox="1"/>
          <p:nvPr/>
        </p:nvSpPr>
        <p:spPr>
          <a:xfrm>
            <a:off x="5334000" y="3851125"/>
            <a:ext cx="3019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问：            对             的影响有多大？</a:t>
            </a:r>
            <a:endParaRPr lang="en-US" altLang="zh-CN" dirty="0"/>
          </a:p>
          <a:p>
            <a:r>
              <a:rPr lang="zh-CN" altLang="en-US" dirty="0"/>
              <a:t>答：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7843CE-B602-4398-9B48-2779D6B96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862978"/>
            <a:ext cx="757784" cy="3357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CED51F-B976-4B83-9D13-0400BBADF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9184" y="3858563"/>
            <a:ext cx="774824" cy="3618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D56845-5350-4CDF-915A-E35F99F22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4104" y="4428954"/>
            <a:ext cx="681366" cy="3455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78B41F7-4C7D-41C2-ACE4-0109CDED6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2856" y="5557424"/>
            <a:ext cx="1690934" cy="6289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095AEB-F9F7-418D-9506-DFDFEA38B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35" y="5113568"/>
            <a:ext cx="2069463" cy="12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202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矩阵</a:t>
            </a:r>
            <a:r>
              <a:rPr lang="en-US" altLang="zh-CN" sz="2800" dirty="0"/>
              <a:t>(</a:t>
            </a:r>
            <a:r>
              <a:rPr lang="zh-CN" altLang="en-US" sz="2800" dirty="0"/>
              <a:t>或张量</a:t>
            </a:r>
            <a:r>
              <a:rPr lang="en-US" altLang="zh-CN" sz="2800" dirty="0"/>
              <a:t>)</a:t>
            </a:r>
            <a:r>
              <a:rPr lang="zh-CN" altLang="en-US" sz="2800" dirty="0"/>
              <a:t>的反向传播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235CA6-4243-4D9A-8F2F-AD334453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9" y="1709410"/>
            <a:ext cx="2686522" cy="21535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7572C-21FB-49C5-8657-C0B773A4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2" y="2168974"/>
            <a:ext cx="2492894" cy="2200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21D663-3172-419E-A8DF-CF1DB790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416" y="2168974"/>
            <a:ext cx="2665723" cy="142497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CFA82FE-00A7-4781-B4D8-3C421608FA4D}"/>
              </a:ext>
            </a:extLst>
          </p:cNvPr>
          <p:cNvSpPr txBox="1"/>
          <p:nvPr/>
        </p:nvSpPr>
        <p:spPr>
          <a:xfrm>
            <a:off x="2362200" y="4567478"/>
            <a:ext cx="209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类似的逻辑：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C095AEB-F9F7-418D-9506-DFDFEA38B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" y="5113568"/>
            <a:ext cx="2069463" cy="12150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9E2B68-4B1D-4459-860B-06AAF2365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5134764"/>
            <a:ext cx="2061413" cy="115983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23D7BA4-BE4C-4C23-968D-91B9923AEE2B}"/>
              </a:ext>
            </a:extLst>
          </p:cNvPr>
          <p:cNvSpPr txBox="1"/>
          <p:nvPr/>
        </p:nvSpPr>
        <p:spPr>
          <a:xfrm>
            <a:off x="6019800" y="5134764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这些公式很好记住：它们是让矩阵维度保持一致的唯一办法！</a:t>
            </a:r>
          </a:p>
        </p:txBody>
      </p:sp>
    </p:spTree>
    <p:extLst>
      <p:ext uri="{BB962C8B-B14F-4D97-AF65-F5344CB8AC3E}">
        <p14:creationId xmlns:p14="http://schemas.microsoft.com/office/powerpoint/2010/main" val="614097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7391400" cy="714375"/>
          </a:xfrm>
        </p:spPr>
        <p:txBody>
          <a:bodyPr/>
          <a:lstStyle/>
          <a:p>
            <a:r>
              <a:rPr lang="en-US" altLang="zh-CN" dirty="0"/>
              <a:t>§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纲要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梯度下降与神经网络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神经网络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反向传播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3144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总结</a:t>
            </a:r>
            <a:endParaRPr lang="zh-CN" altLang="en-US" kern="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EE9192-ADAD-4838-82C1-74DE47F8367E}"/>
              </a:ext>
            </a:extLst>
          </p:cNvPr>
          <p:cNvSpPr txBox="1"/>
          <p:nvPr/>
        </p:nvSpPr>
        <p:spPr>
          <a:xfrm>
            <a:off x="838200" y="1752600"/>
            <a:ext cx="746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全连接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solidFill>
                  <a:srgbClr val="FF0000"/>
                </a:solidFill>
              </a:rPr>
              <a:t>神经网络</a:t>
            </a:r>
            <a:r>
              <a:rPr lang="zh-CN" altLang="en-US" sz="2400" dirty="0"/>
              <a:t>是一系列线性函数和非线性激活函数的堆叠；他们比起线性分类器有更加强大的表示能力；</a:t>
            </a:r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反向传播</a:t>
            </a:r>
            <a:r>
              <a:rPr lang="en-US" altLang="zh-CN" sz="2400" dirty="0"/>
              <a:t>=</a:t>
            </a:r>
            <a:r>
              <a:rPr lang="zh-CN" altLang="en-US" sz="2400" dirty="0"/>
              <a:t>沿着计算图递归应用链式法则以计算所有输入</a:t>
            </a:r>
            <a:r>
              <a:rPr lang="en-US" altLang="zh-CN" sz="2400" dirty="0"/>
              <a:t>/</a:t>
            </a:r>
            <a:r>
              <a:rPr lang="zh-CN" altLang="en-US" sz="2400" dirty="0"/>
              <a:t>参数</a:t>
            </a:r>
            <a:r>
              <a:rPr lang="en-US" altLang="zh-CN" sz="2400" dirty="0"/>
              <a:t>/</a:t>
            </a:r>
            <a:r>
              <a:rPr lang="zh-CN" altLang="en-US" sz="2400" dirty="0"/>
              <a:t>中间值的梯度</a:t>
            </a:r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dirty="0"/>
              <a:t>实现维护一个图结构，其中每个节点实现</a:t>
            </a:r>
            <a:r>
              <a:rPr lang="en-US" altLang="zh-CN" sz="2400" dirty="0"/>
              <a:t>forward( )/ Backward( ) 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前向计算</a:t>
            </a:r>
            <a:r>
              <a:rPr lang="zh-CN" altLang="en-US" sz="2400" dirty="0"/>
              <a:t>：计算运算结果，并将梯度计算所需的任何中间值保存在内存中</a:t>
            </a:r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反向传播</a:t>
            </a:r>
            <a:r>
              <a:rPr lang="zh-CN" altLang="en-US" sz="2400" dirty="0"/>
              <a:t>：应用链式法则来计算损失函数相对于输入的梯度</a:t>
            </a:r>
          </a:p>
        </p:txBody>
      </p:sp>
    </p:spTree>
    <p:extLst>
      <p:ext uri="{BB962C8B-B14F-4D97-AF65-F5344CB8AC3E}">
        <p14:creationId xmlns:p14="http://schemas.microsoft.com/office/powerpoint/2010/main" val="36323210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90CD941-BE85-48CC-AAE5-BD60B9EC04D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5410200"/>
            <a:ext cx="8077200" cy="1219200"/>
          </a:xfrm>
          <a:prstGeom prst="rect">
            <a:avLst/>
          </a:prstGeom>
        </p:spPr>
        <p:txBody>
          <a:bodyPr lIns="92075" tIns="46038" rIns="92075" bIns="46038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问题</a:t>
            </a:r>
            <a:r>
              <a:rPr lang="en-US" altLang="zh-CN" sz="540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?!</a:t>
            </a:r>
            <a:endParaRPr lang="en-US" altLang="zh-CN" sz="5400" b="0" kern="0" dirty="0">
              <a:solidFill>
                <a:srgbClr val="FF0000"/>
              </a:solidFill>
              <a:ea typeface="宋体" pitchFamily="2" charset="-122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5FD5C08B-692C-4627-BA71-F0AB76385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196975"/>
          <a:ext cx="4968875" cy="431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位图图像" r:id="rId3" imgW="2354784" imgH="1973333" progId="Paint.Picture">
                  <p:embed/>
                </p:oleObj>
              </mc:Choice>
              <mc:Fallback>
                <p:oleObj name="位图图像" r:id="rId3" imgW="2354784" imgH="1973333" progId="Paint.Picture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5FD5C08B-692C-4627-BA71-F0AB763854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196975"/>
                        <a:ext cx="4968875" cy="431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538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E6725E-51F0-403F-8AEC-44541D973918}"/>
              </a:ext>
            </a:extLst>
          </p:cNvPr>
          <p:cNvSpPr txBox="1"/>
          <p:nvPr/>
        </p:nvSpPr>
        <p:spPr>
          <a:xfrm>
            <a:off x="467544" y="340495"/>
            <a:ext cx="835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今日任务</a:t>
            </a:r>
            <a:r>
              <a:rPr lang="en-US" altLang="zh-CN" sz="3200" dirty="0"/>
              <a:t>I</a:t>
            </a:r>
            <a:r>
              <a:rPr lang="zh-CN" altLang="en-US" sz="3200" dirty="0"/>
              <a:t>：实现全连接网络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564E8-0C24-48EB-83C1-A8E6BD0412DD}"/>
              </a:ext>
            </a:extLst>
          </p:cNvPr>
          <p:cNvSpPr txBox="1"/>
          <p:nvPr/>
        </p:nvSpPr>
        <p:spPr>
          <a:xfrm>
            <a:off x="467544" y="1676400"/>
            <a:ext cx="73092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00B0F0"/>
                </a:solidFill>
              </a:rPr>
              <a:t>利用</a:t>
            </a:r>
            <a:r>
              <a:rPr lang="en-US" altLang="zh-CN" sz="2100" dirty="0" err="1">
                <a:solidFill>
                  <a:srgbClr val="00B0F0"/>
                </a:solidFill>
              </a:rPr>
              <a:t>PyTorch</a:t>
            </a:r>
            <a:r>
              <a:rPr lang="zh-CN" altLang="en-US" sz="2100" dirty="0">
                <a:solidFill>
                  <a:srgbClr val="00B0F0"/>
                </a:solidFill>
              </a:rPr>
              <a:t>，实现一个简单的两层全连接网络，并输出一次计算后的中间层</a:t>
            </a:r>
            <a:r>
              <a:rPr lang="en-US" altLang="zh-CN" sz="2100" dirty="0">
                <a:solidFill>
                  <a:srgbClr val="00B0F0"/>
                </a:solidFill>
              </a:rPr>
              <a:t>w</a:t>
            </a:r>
            <a:r>
              <a:rPr lang="zh-CN" altLang="en-US" sz="2100" dirty="0">
                <a:solidFill>
                  <a:srgbClr val="00B0F0"/>
                </a:solidFill>
              </a:rPr>
              <a:t>和</a:t>
            </a:r>
            <a:r>
              <a:rPr lang="en-US" altLang="zh-CN" sz="2100" dirty="0">
                <a:solidFill>
                  <a:srgbClr val="00B0F0"/>
                </a:solidFill>
              </a:rPr>
              <a:t>b</a:t>
            </a:r>
            <a:r>
              <a:rPr lang="zh-CN" altLang="en-US" sz="2100" dirty="0">
                <a:solidFill>
                  <a:srgbClr val="00B0F0"/>
                </a:solidFill>
              </a:rPr>
              <a:t>的梯度（初始输入，损失函数等可以自己定义）</a:t>
            </a:r>
            <a:r>
              <a:rPr lang="en-US" altLang="zh-CN" sz="2100" dirty="0">
                <a:solidFill>
                  <a:srgbClr val="00B0F0"/>
                </a:solidFill>
              </a:rPr>
              <a:t>.</a:t>
            </a:r>
          </a:p>
          <a:p>
            <a:r>
              <a:rPr lang="zh-CN" altLang="en-US" sz="2100" dirty="0">
                <a:solidFill>
                  <a:srgbClr val="00B0F0"/>
                </a:solidFill>
              </a:rPr>
              <a:t>例如可以构建下列简单的网络结构：</a:t>
            </a:r>
            <a:endParaRPr lang="en-US" altLang="zh-CN" sz="2100" dirty="0">
              <a:solidFill>
                <a:srgbClr val="00B0F0"/>
              </a:solidFill>
            </a:endParaRPr>
          </a:p>
          <a:p>
            <a:endParaRPr lang="en-US" altLang="zh-CN" sz="2100" dirty="0">
              <a:solidFill>
                <a:srgbClr val="00B0F0"/>
              </a:solidFill>
            </a:endParaRPr>
          </a:p>
          <a:p>
            <a:endParaRPr lang="en-US" altLang="zh-CN" sz="2100" dirty="0">
              <a:solidFill>
                <a:srgbClr val="00B0F0"/>
              </a:solidFill>
            </a:endParaRPr>
          </a:p>
          <a:p>
            <a:endParaRPr lang="en-US" altLang="zh-CN" sz="2100" dirty="0">
              <a:solidFill>
                <a:srgbClr val="00B0F0"/>
              </a:solidFill>
            </a:endParaRPr>
          </a:p>
          <a:p>
            <a:endParaRPr lang="en-US" altLang="zh-CN" sz="2100" dirty="0">
              <a:solidFill>
                <a:srgbClr val="00B0F0"/>
              </a:solidFill>
            </a:endParaRPr>
          </a:p>
          <a:p>
            <a:endParaRPr lang="en-US" altLang="zh-CN" sz="2100" dirty="0">
              <a:solidFill>
                <a:srgbClr val="00B0F0"/>
              </a:solidFill>
            </a:endParaRPr>
          </a:p>
          <a:p>
            <a:endParaRPr lang="en-US" altLang="zh-CN" sz="2100" dirty="0">
              <a:solidFill>
                <a:srgbClr val="00B0F0"/>
              </a:solidFill>
            </a:endParaRPr>
          </a:p>
          <a:p>
            <a:endParaRPr lang="en-US" altLang="zh-CN" sz="2100" dirty="0">
              <a:solidFill>
                <a:srgbClr val="00B0F0"/>
              </a:solidFill>
            </a:endParaRPr>
          </a:p>
          <a:p>
            <a:r>
              <a:rPr lang="zh-CN" altLang="en-US" sz="2100" dirty="0">
                <a:solidFill>
                  <a:srgbClr val="00B0F0"/>
                </a:solidFill>
              </a:rPr>
              <a:t>第一个线性层的</a:t>
            </a:r>
            <a:r>
              <a:rPr lang="en-US" altLang="zh-CN" sz="2100" dirty="0">
                <a:solidFill>
                  <a:srgbClr val="00B0F0"/>
                </a:solidFill>
              </a:rPr>
              <a:t>b</a:t>
            </a:r>
            <a:r>
              <a:rPr lang="zh-CN" altLang="en-US" sz="2100" dirty="0">
                <a:solidFill>
                  <a:srgbClr val="00B0F0"/>
                </a:solidFill>
              </a:rPr>
              <a:t>的梯度：</a:t>
            </a:r>
            <a:endParaRPr lang="en-US" altLang="zh-CN" sz="2100" dirty="0">
              <a:solidFill>
                <a:srgbClr val="00B0F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61B615-EC10-4C61-B604-22C67BD6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125310"/>
            <a:ext cx="6677957" cy="1686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296CB5-45BA-4BC2-A5C6-C2FB4F90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5" y="5678927"/>
            <a:ext cx="8259328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26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E6725E-51F0-403F-8AEC-44541D973918}"/>
              </a:ext>
            </a:extLst>
          </p:cNvPr>
          <p:cNvSpPr txBox="1"/>
          <p:nvPr/>
        </p:nvSpPr>
        <p:spPr>
          <a:xfrm>
            <a:off x="467544" y="340495"/>
            <a:ext cx="835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今日任务</a:t>
            </a:r>
            <a:r>
              <a:rPr lang="en-US" altLang="zh-CN" sz="3200" dirty="0"/>
              <a:t>2</a:t>
            </a:r>
            <a:r>
              <a:rPr lang="zh-CN" altLang="en-US" sz="3200" dirty="0"/>
              <a:t>：利用全连接网络进行</a:t>
            </a:r>
            <a:r>
              <a:rPr lang="en-US" altLang="zh-CN" sz="3200" dirty="0"/>
              <a:t>MNIST</a:t>
            </a:r>
            <a:r>
              <a:rPr lang="zh-CN" altLang="en-US" sz="3200" dirty="0"/>
              <a:t>分类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2A564E8-0C24-48EB-83C1-A8E6BD0412DD}"/>
              </a:ext>
            </a:extLst>
          </p:cNvPr>
          <p:cNvSpPr txBox="1"/>
          <p:nvPr/>
        </p:nvSpPr>
        <p:spPr>
          <a:xfrm>
            <a:off x="467544" y="1676400"/>
            <a:ext cx="82192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00B0F0"/>
                </a:solidFill>
              </a:rPr>
              <a:t>利用上一任务中构建的全连接网络，对</a:t>
            </a:r>
            <a:r>
              <a:rPr lang="en-US" altLang="zh-CN" sz="2100" dirty="0">
                <a:solidFill>
                  <a:srgbClr val="00B0F0"/>
                </a:solidFill>
              </a:rPr>
              <a:t>MNIST</a:t>
            </a:r>
            <a:r>
              <a:rPr lang="zh-CN" altLang="en-US" sz="2100" dirty="0">
                <a:solidFill>
                  <a:srgbClr val="00B0F0"/>
                </a:solidFill>
              </a:rPr>
              <a:t>手写识别数据集进行训练分类。</a:t>
            </a:r>
            <a:endParaRPr lang="en-US" altLang="zh-CN" sz="2100" dirty="0">
              <a:solidFill>
                <a:srgbClr val="00B0F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100" dirty="0">
                <a:solidFill>
                  <a:srgbClr val="00B0F0"/>
                </a:solidFill>
              </a:rPr>
              <a:t>可以利用</a:t>
            </a:r>
            <a:r>
              <a:rPr lang="en-US" altLang="zh-CN" sz="2400" b="0" dirty="0" err="1">
                <a:solidFill>
                  <a:srgbClr val="FF0000"/>
                </a:solidFill>
                <a:effectLst/>
                <a:latin typeface="+mn-lt"/>
              </a:rPr>
              <a:t>torchvision.datasets.mnist</a:t>
            </a:r>
            <a:r>
              <a:rPr lang="zh-CN" altLang="en-US" sz="2100" dirty="0">
                <a:solidFill>
                  <a:srgbClr val="00B0F0"/>
                </a:solidFill>
              </a:rPr>
              <a:t>导入数据集；</a:t>
            </a:r>
            <a:endParaRPr lang="en-US" altLang="zh-CN" sz="2100" dirty="0">
              <a:solidFill>
                <a:srgbClr val="00B0F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100" dirty="0">
                <a:solidFill>
                  <a:srgbClr val="00B0F0"/>
                </a:solidFill>
              </a:rPr>
              <a:t>不一定只用两层全连接网络；</a:t>
            </a:r>
            <a:endParaRPr lang="en-US" altLang="zh-CN" sz="2100" dirty="0">
              <a:solidFill>
                <a:srgbClr val="00B0F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100" dirty="0">
                <a:solidFill>
                  <a:srgbClr val="00B0F0"/>
                </a:solidFill>
              </a:rPr>
              <a:t>使用</a:t>
            </a:r>
            <a:r>
              <a:rPr lang="en-US" altLang="zh-CN" sz="2100" dirty="0" err="1">
                <a:solidFill>
                  <a:srgbClr val="00B0F0"/>
                </a:solidFill>
                <a:latin typeface="+mn-lt"/>
              </a:rPr>
              <a:t>Softmax</a:t>
            </a:r>
            <a:r>
              <a:rPr lang="zh-CN" altLang="en-US" sz="2100" dirty="0">
                <a:solidFill>
                  <a:srgbClr val="00B0F0"/>
                </a:solidFill>
              </a:rPr>
              <a:t>对输出进行处理，并用交叉熵函数计算损失值</a:t>
            </a:r>
            <a:endParaRPr lang="en-US" altLang="zh-CN" sz="2100" dirty="0">
              <a:solidFill>
                <a:srgbClr val="00B0F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100" dirty="0">
                <a:solidFill>
                  <a:srgbClr val="00B0F0"/>
                </a:solidFill>
              </a:rPr>
              <a:t>可以使用</a:t>
            </a:r>
            <a:r>
              <a:rPr lang="en-US" altLang="zh-CN" sz="2100" dirty="0">
                <a:solidFill>
                  <a:srgbClr val="00B0F0"/>
                </a:solidFill>
                <a:latin typeface="+mn-lt"/>
              </a:rPr>
              <a:t>SGD(</a:t>
            </a:r>
            <a:r>
              <a:rPr lang="zh-CN" altLang="en-US" sz="2100" dirty="0">
                <a:solidFill>
                  <a:srgbClr val="00B0F0"/>
                </a:solidFill>
              </a:rPr>
              <a:t>随机梯度下降</a:t>
            </a:r>
            <a:r>
              <a:rPr lang="en-US" altLang="zh-CN" sz="2100" dirty="0">
                <a:solidFill>
                  <a:srgbClr val="00B0F0"/>
                </a:solidFill>
              </a:rPr>
              <a:t>)</a:t>
            </a:r>
            <a:r>
              <a:rPr lang="zh-CN" altLang="en-US" sz="2100" dirty="0">
                <a:solidFill>
                  <a:srgbClr val="00B0F0"/>
                </a:solidFill>
              </a:rPr>
              <a:t>进行优化</a:t>
            </a:r>
            <a:endParaRPr lang="en-US" altLang="zh-CN" sz="2100" dirty="0">
              <a:solidFill>
                <a:srgbClr val="00B0F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837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图像特征：动机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AC7D9E-D674-4191-B6FD-3034317A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67000"/>
            <a:ext cx="2562620" cy="25151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987F25-55A6-46B9-9C95-23E0A0EBA297}"/>
              </a:ext>
            </a:extLst>
          </p:cNvPr>
          <p:cNvSpPr txBox="1"/>
          <p:nvPr/>
        </p:nvSpPr>
        <p:spPr>
          <a:xfrm>
            <a:off x="762000" y="5182164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无法通过线性分类器分离红色和蓝色的点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98B388-8AE7-42E4-881C-05F4CA336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508939"/>
            <a:ext cx="2205345" cy="6049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4D36EB-CA60-4E7B-8E67-D98AF1BA5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667000"/>
            <a:ext cx="2528738" cy="24550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D44A6C-B341-49DE-BC02-618062477B28}"/>
              </a:ext>
            </a:extLst>
          </p:cNvPr>
          <p:cNvSpPr txBox="1"/>
          <p:nvPr/>
        </p:nvSpPr>
        <p:spPr>
          <a:xfrm>
            <a:off x="6248400" y="512203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应用特征转换后，点可以通过线性分类器进行区分了</a:t>
            </a:r>
          </a:p>
        </p:txBody>
      </p:sp>
    </p:spTree>
    <p:extLst>
      <p:ext uri="{BB962C8B-B14F-4D97-AF65-F5344CB8AC3E}">
        <p14:creationId xmlns:p14="http://schemas.microsoft.com/office/powerpoint/2010/main" val="331501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例子：颜色直方图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327C0F-22C6-452B-95DB-87908378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645"/>
            <a:ext cx="9144000" cy="38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例子：方向梯度直方图 </a:t>
            </a:r>
            <a:r>
              <a:rPr lang="en-US" altLang="zh-CN" sz="2800" dirty="0"/>
              <a:t>(</a:t>
            </a:r>
            <a:r>
              <a:rPr lang="en-US" altLang="zh-CN" sz="2800" dirty="0">
                <a:latin typeface="+mj-lt"/>
                <a:ea typeface="+mj-ea"/>
              </a:rPr>
              <a:t>Histogram of Oriented Gradients, HOG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A750F6-27B7-4814-A90D-1A4D9195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43200"/>
            <a:ext cx="3172199" cy="23723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B56323-8436-431A-A4B0-CDE6F309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41507"/>
            <a:ext cx="3198671" cy="23723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12E1E2B-DCF1-4A98-87C1-1221D0C0C871}"/>
              </a:ext>
            </a:extLst>
          </p:cNvPr>
          <p:cNvSpPr txBox="1"/>
          <p:nvPr/>
        </p:nvSpPr>
        <p:spPr>
          <a:xfrm>
            <a:off x="762000" y="5182164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将图像分成</a:t>
            </a:r>
            <a:r>
              <a:rPr lang="en-US" altLang="zh-CN" sz="2400" dirty="0"/>
              <a:t>8x8</a:t>
            </a:r>
            <a:r>
              <a:rPr lang="zh-CN" altLang="en-US" sz="2400" dirty="0"/>
              <a:t>像素区域。在每个区域内，将边缘方向量化为</a:t>
            </a:r>
            <a:r>
              <a:rPr lang="en-US" altLang="zh-CN" sz="2400" dirty="0"/>
              <a:t>9</a:t>
            </a:r>
            <a:r>
              <a:rPr lang="zh-CN" altLang="en-US" sz="2400" dirty="0"/>
              <a:t>个</a:t>
            </a:r>
            <a:r>
              <a:rPr lang="en-US" altLang="zh-CN" sz="2400" dirty="0">
                <a:latin typeface="+mn-lt"/>
              </a:rPr>
              <a:t>bin</a:t>
            </a:r>
            <a:r>
              <a:rPr lang="zh-CN" altLang="en-US" sz="2400" dirty="0"/>
              <a:t>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1CF40C-6E6C-4A0C-A853-E13F7A7F3F3D}"/>
              </a:ext>
            </a:extLst>
          </p:cNvPr>
          <p:cNvSpPr txBox="1"/>
          <p:nvPr/>
        </p:nvSpPr>
        <p:spPr>
          <a:xfrm>
            <a:off x="4719320" y="5182164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例子：</a:t>
            </a:r>
            <a:r>
              <a:rPr lang="en-US" altLang="zh-CN" sz="2400" dirty="0"/>
              <a:t>320×240</a:t>
            </a:r>
            <a:r>
              <a:rPr lang="zh-CN" altLang="en-US" sz="2400" dirty="0"/>
              <a:t>的图像被划分为</a:t>
            </a:r>
            <a:r>
              <a:rPr lang="en-US" altLang="zh-CN" sz="2400" dirty="0"/>
              <a:t>40×30</a:t>
            </a:r>
            <a:r>
              <a:rPr lang="zh-CN" altLang="en-US" sz="2400" dirty="0"/>
              <a:t>的</a:t>
            </a:r>
            <a:r>
              <a:rPr lang="en-US" altLang="zh-CN" sz="2400" dirty="0">
                <a:latin typeface="+mn-lt"/>
              </a:rPr>
              <a:t>bins</a:t>
            </a:r>
            <a:r>
              <a:rPr lang="zh-CN" altLang="en-US" sz="2400" dirty="0"/>
              <a:t>，在每个</a:t>
            </a:r>
            <a:r>
              <a:rPr lang="en-US" altLang="zh-CN" sz="2400" dirty="0"/>
              <a:t>bin</a:t>
            </a:r>
            <a:r>
              <a:rPr lang="zh-CN" altLang="en-US" sz="2400" dirty="0"/>
              <a:t>中有</a:t>
            </a:r>
            <a:r>
              <a:rPr lang="en-US" altLang="zh-CN" sz="2400" dirty="0"/>
              <a:t>9</a:t>
            </a:r>
            <a:r>
              <a:rPr lang="zh-CN" altLang="en-US" sz="2400" dirty="0"/>
              <a:t>个数值，故特征向量有</a:t>
            </a:r>
            <a:r>
              <a:rPr lang="en-US" altLang="zh-CN" sz="2400" dirty="0"/>
              <a:t>30*40*9=10,800</a:t>
            </a:r>
            <a:r>
              <a:rPr lang="zh-CN" altLang="en-US" sz="2400" dirty="0"/>
              <a:t>个特征</a:t>
            </a:r>
          </a:p>
        </p:txBody>
      </p:sp>
    </p:spTree>
    <p:extLst>
      <p:ext uri="{BB962C8B-B14F-4D97-AF65-F5344CB8AC3E}">
        <p14:creationId xmlns:p14="http://schemas.microsoft.com/office/powerpoint/2010/main" val="341168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例子：词袋模型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0442ED-04DC-42EB-A536-8753B419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2209800"/>
            <a:ext cx="9144000" cy="42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57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图像特征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E229A4-52B0-4AC3-B08E-06913E15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" y="2438400"/>
            <a:ext cx="9144000" cy="36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59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图像特征 </a:t>
            </a:r>
            <a:r>
              <a:rPr lang="en-US" altLang="zh-CN" sz="2800" dirty="0">
                <a:latin typeface="+mj-lt"/>
              </a:rPr>
              <a:t>vs </a:t>
            </a:r>
            <a:r>
              <a:rPr lang="en-US" altLang="zh-CN" sz="2800" dirty="0" err="1">
                <a:latin typeface="+mj-lt"/>
              </a:rPr>
              <a:t>ConvNets</a:t>
            </a:r>
            <a:endParaRPr lang="zh-CN" altLang="en-US" sz="2800" dirty="0"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1B9B4A-FE4B-45C3-B692-E463564A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42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5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特征转换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BA00FD-38BE-4C43-9D7B-29494F924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9" y="2347450"/>
            <a:ext cx="1660968" cy="16609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EF4F1C-2392-4081-9F8E-B10C3D34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37" y="2399645"/>
            <a:ext cx="1600604" cy="1481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311458-5922-438F-948B-BA719AC4D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020" y="2473688"/>
            <a:ext cx="2933860" cy="70424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EA60D6-519F-4533-AC2B-622B03F29F9F}"/>
              </a:ext>
            </a:extLst>
          </p:cNvPr>
          <p:cNvSpPr txBox="1"/>
          <p:nvPr/>
        </p:nvSpPr>
        <p:spPr>
          <a:xfrm>
            <a:off x="2874456" y="3223588"/>
            <a:ext cx="3069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选择一个特征转换</a:t>
            </a:r>
            <a:r>
              <a:rPr lang="en-US" altLang="zh-CN" dirty="0"/>
              <a:t>f</a:t>
            </a:r>
            <a:r>
              <a:rPr lang="zh-CN" altLang="en-US" dirty="0"/>
              <a:t>，对数据进行转换，然后再使用线性分类器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ABF4956-51D2-48F7-9123-37B746286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39" y="4795896"/>
            <a:ext cx="4174674" cy="18648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40D125-C620-463F-B113-D358FC189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934" y="4956088"/>
            <a:ext cx="4610584" cy="158330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ABB5C0-35A3-4C51-874C-64E083ABD033}"/>
              </a:ext>
            </a:extLst>
          </p:cNvPr>
          <p:cNvSpPr txBox="1"/>
          <p:nvPr/>
        </p:nvSpPr>
        <p:spPr>
          <a:xfrm>
            <a:off x="732207" y="4355733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颜色直方图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E35D93-B5A1-45A5-9AFB-AD0EBA6CA71E}"/>
              </a:ext>
            </a:extLst>
          </p:cNvPr>
          <p:cNvSpPr txBox="1"/>
          <p:nvPr/>
        </p:nvSpPr>
        <p:spPr>
          <a:xfrm>
            <a:off x="5315626" y="435432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+mn-lt"/>
              </a:rPr>
              <a:t>HoG</a:t>
            </a:r>
            <a:endParaRPr lang="zh-CN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625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7391400" cy="714375"/>
          </a:xfrm>
        </p:spPr>
        <p:txBody>
          <a:bodyPr/>
          <a:lstStyle/>
          <a:p>
            <a:r>
              <a:rPr lang="en-US" altLang="zh-CN" dirty="0"/>
              <a:t>§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纲要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梯度下降与神经网络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神经网络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反向传播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72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7391400" cy="714375"/>
          </a:xfrm>
        </p:spPr>
        <p:txBody>
          <a:bodyPr/>
          <a:lstStyle/>
          <a:p>
            <a:r>
              <a:rPr lang="en-US" altLang="zh-CN" dirty="0"/>
              <a:t>§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纲要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梯度下降与神经网络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神经网络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反向传播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340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89E4D4-66D3-43EE-90A1-E6C74F0B0F69}"/>
              </a:ext>
            </a:extLst>
          </p:cNvPr>
          <p:cNvSpPr txBox="1"/>
          <p:nvPr/>
        </p:nvSpPr>
        <p:spPr>
          <a:xfrm>
            <a:off x="699346" y="220980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（之前）线性得分函数：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7AEC9E-9CBC-4A14-BF8E-B0FE5171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13823"/>
            <a:ext cx="2058033" cy="98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63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89E4D4-66D3-43EE-90A1-E6C74F0B0F69}"/>
              </a:ext>
            </a:extLst>
          </p:cNvPr>
          <p:cNvSpPr txBox="1"/>
          <p:nvPr/>
        </p:nvSpPr>
        <p:spPr>
          <a:xfrm>
            <a:off x="699346" y="220980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（之前）线性得分函数：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7AEC9E-9CBC-4A14-BF8E-B0FE5171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13823"/>
            <a:ext cx="2058033" cy="9857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2B8B67-42DD-40B4-BA1A-67966274F3E5}"/>
              </a:ext>
            </a:extLst>
          </p:cNvPr>
          <p:cNvSpPr txBox="1"/>
          <p:nvPr/>
        </p:nvSpPr>
        <p:spPr>
          <a:xfrm>
            <a:off x="699346" y="322331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（现在）</a:t>
            </a:r>
            <a:r>
              <a:rPr lang="en-US" altLang="zh-CN" sz="2400" dirty="0"/>
              <a:t>2</a:t>
            </a:r>
            <a:r>
              <a:rPr lang="zh-CN" altLang="en-US" sz="2400" dirty="0"/>
              <a:t>层神经网络：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409771-BBB4-4198-815B-FE181B86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254180"/>
            <a:ext cx="3067499" cy="5218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08176F-54BD-4282-9E69-50ABAA11E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737553"/>
            <a:ext cx="3820079" cy="4992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DA0284-F64D-411B-907C-CC163EB37DCA}"/>
              </a:ext>
            </a:extLst>
          </p:cNvPr>
          <p:cNvSpPr txBox="1"/>
          <p:nvPr/>
        </p:nvSpPr>
        <p:spPr>
          <a:xfrm>
            <a:off x="3728720" y="6280983"/>
            <a:ext cx="6391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(</a:t>
            </a:r>
            <a:r>
              <a:rPr lang="zh-CN" altLang="en-US" sz="1400" dirty="0"/>
              <a:t>在实际应用中我们通常会在每个网络层中加入一个可学习的偏置项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4419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89E4D4-66D3-43EE-90A1-E6C74F0B0F69}"/>
              </a:ext>
            </a:extLst>
          </p:cNvPr>
          <p:cNvSpPr txBox="1"/>
          <p:nvPr/>
        </p:nvSpPr>
        <p:spPr>
          <a:xfrm>
            <a:off x="699346" y="220980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（之前）线性得分函数：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7AEC9E-9CBC-4A14-BF8E-B0FE5171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13823"/>
            <a:ext cx="2058033" cy="9857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2B8B67-42DD-40B4-BA1A-67966274F3E5}"/>
              </a:ext>
            </a:extLst>
          </p:cNvPr>
          <p:cNvSpPr txBox="1"/>
          <p:nvPr/>
        </p:nvSpPr>
        <p:spPr>
          <a:xfrm>
            <a:off x="699346" y="322331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（现在）</a:t>
            </a:r>
            <a:r>
              <a:rPr lang="en-US" altLang="zh-CN" sz="2400" dirty="0"/>
              <a:t>2</a:t>
            </a:r>
            <a:r>
              <a:rPr lang="zh-CN" altLang="en-US" sz="2400" dirty="0"/>
              <a:t>层神经网络：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409771-BBB4-4198-815B-FE181B86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254180"/>
            <a:ext cx="3067499" cy="5218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08176F-54BD-4282-9E69-50ABAA11E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737553"/>
            <a:ext cx="3820079" cy="4992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DA0284-F64D-411B-907C-CC163EB37DCA}"/>
              </a:ext>
            </a:extLst>
          </p:cNvPr>
          <p:cNvSpPr txBox="1"/>
          <p:nvPr/>
        </p:nvSpPr>
        <p:spPr>
          <a:xfrm>
            <a:off x="3728720" y="6280983"/>
            <a:ext cx="6391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(</a:t>
            </a:r>
            <a:r>
              <a:rPr lang="zh-CN" altLang="en-US" sz="1400" dirty="0"/>
              <a:t>在实际应用中我们通常会在每个网络层中加入一个可学习的偏置项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B1837E-C93D-4663-B391-39FEC9E9AC44}"/>
              </a:ext>
            </a:extLst>
          </p:cNvPr>
          <p:cNvSpPr txBox="1"/>
          <p:nvPr/>
        </p:nvSpPr>
        <p:spPr>
          <a:xfrm>
            <a:off x="1447800" y="4937349"/>
            <a:ext cx="723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“神经网络”是一个非常广泛的概念；他们通常会被成为“全连接网络”或有时被称为“多层感知机”</a:t>
            </a:r>
          </a:p>
        </p:txBody>
      </p:sp>
    </p:spTree>
    <p:extLst>
      <p:ext uri="{BB962C8B-B14F-4D97-AF65-F5344CB8AC3E}">
        <p14:creationId xmlns:p14="http://schemas.microsoft.com/office/powerpoint/2010/main" val="198823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89E4D4-66D3-43EE-90A1-E6C74F0B0F69}"/>
              </a:ext>
            </a:extLst>
          </p:cNvPr>
          <p:cNvSpPr txBox="1"/>
          <p:nvPr/>
        </p:nvSpPr>
        <p:spPr>
          <a:xfrm>
            <a:off x="699346" y="220980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（之前）线性得分函数：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7AEC9E-9CBC-4A14-BF8E-B0FE5171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13823"/>
            <a:ext cx="2058033" cy="9857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2B8B67-42DD-40B4-BA1A-67966274F3E5}"/>
              </a:ext>
            </a:extLst>
          </p:cNvPr>
          <p:cNvSpPr txBox="1"/>
          <p:nvPr/>
        </p:nvSpPr>
        <p:spPr>
          <a:xfrm>
            <a:off x="699346" y="3223310"/>
            <a:ext cx="5472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（现在）</a:t>
            </a:r>
            <a:r>
              <a:rPr lang="en-US" altLang="zh-CN" sz="2400" dirty="0"/>
              <a:t>2</a:t>
            </a:r>
            <a:r>
              <a:rPr lang="zh-CN" altLang="en-US" sz="2400" dirty="0"/>
              <a:t>层神经网络：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或三层神经网络：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409771-BBB4-4198-815B-FE181B86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254180"/>
            <a:ext cx="3067499" cy="5218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08176F-54BD-4282-9E69-50ABAA11E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737553"/>
            <a:ext cx="3820079" cy="4992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DA0284-F64D-411B-907C-CC163EB37DCA}"/>
              </a:ext>
            </a:extLst>
          </p:cNvPr>
          <p:cNvSpPr txBox="1"/>
          <p:nvPr/>
        </p:nvSpPr>
        <p:spPr>
          <a:xfrm>
            <a:off x="3728720" y="6280983"/>
            <a:ext cx="6391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(</a:t>
            </a:r>
            <a:r>
              <a:rPr lang="zh-CN" altLang="en-US" sz="1400" dirty="0"/>
              <a:t>在实际应用中我们通常会在每个网络层中加入一个可学习的偏置项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069194-F5D8-49FD-A256-BC3348F3B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048" y="4849323"/>
            <a:ext cx="5562601" cy="11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50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神经网络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43E8D2-4AC7-427A-9BD4-D912D515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44" y="3921374"/>
            <a:ext cx="5115511" cy="25403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A059301-69D1-4D98-82C8-6CFCDCD1D596}"/>
              </a:ext>
            </a:extLst>
          </p:cNvPr>
          <p:cNvSpPr txBox="1"/>
          <p:nvPr/>
        </p:nvSpPr>
        <p:spPr>
          <a:xfrm>
            <a:off x="699346" y="220980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（之前）线性得分函数：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1CF7836-CB6B-4DAD-B49A-69FC352BC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44"/>
          <a:stretch/>
        </p:blipFill>
        <p:spPr>
          <a:xfrm>
            <a:off x="4267200" y="2213823"/>
            <a:ext cx="2058033" cy="48851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0AEC742-4456-48DF-8FF9-3CD7302D327D}"/>
              </a:ext>
            </a:extLst>
          </p:cNvPr>
          <p:cNvSpPr txBox="1"/>
          <p:nvPr/>
        </p:nvSpPr>
        <p:spPr>
          <a:xfrm>
            <a:off x="699346" y="2800092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（现在）</a:t>
            </a:r>
            <a:r>
              <a:rPr lang="en-US" altLang="zh-CN" sz="2400" dirty="0"/>
              <a:t>2</a:t>
            </a:r>
            <a:r>
              <a:rPr lang="zh-CN" altLang="en-US" sz="2400" dirty="0"/>
              <a:t>层神经网络：</a:t>
            </a:r>
            <a:endParaRPr lang="en-US" altLang="zh-CN" sz="2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84D5A97-B12B-42EC-A8EA-4E842E6B1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830962"/>
            <a:ext cx="3067499" cy="5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0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神经网络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780B89-CFCB-4C40-9AE7-C4CF61BE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19933"/>
            <a:ext cx="7096570" cy="23200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26B3E1-3A00-4DF3-882B-C99A16949D26}"/>
              </a:ext>
            </a:extLst>
          </p:cNvPr>
          <p:cNvSpPr txBox="1"/>
          <p:nvPr/>
        </p:nvSpPr>
        <p:spPr>
          <a:xfrm>
            <a:off x="1376585" y="6168752"/>
            <a:ext cx="6629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相较于学习</a:t>
            </a:r>
            <a:r>
              <a:rPr lang="en-US" altLang="zh-CN" sz="1400" dirty="0"/>
              <a:t>10</a:t>
            </a:r>
            <a:r>
              <a:rPr lang="zh-CN" altLang="en-US" sz="1400" dirty="0"/>
              <a:t>个特征，学习</a:t>
            </a:r>
            <a:r>
              <a:rPr lang="en-US" altLang="zh-CN" sz="1400" dirty="0"/>
              <a:t>100</a:t>
            </a:r>
            <a:r>
              <a:rPr lang="zh-CN" altLang="en-US" sz="1400" dirty="0"/>
              <a:t>个特征，并在每个类之间共享特征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1E1179-86CD-4DFB-BA07-311B2A18A8AA}"/>
              </a:ext>
            </a:extLst>
          </p:cNvPr>
          <p:cNvSpPr txBox="1"/>
          <p:nvPr/>
        </p:nvSpPr>
        <p:spPr>
          <a:xfrm>
            <a:off x="699346" y="220980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（之前）线性得分函数：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A29A9A-A6BA-4FCA-A8A9-B615ACDAF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444"/>
          <a:stretch/>
        </p:blipFill>
        <p:spPr>
          <a:xfrm>
            <a:off x="4267200" y="2213823"/>
            <a:ext cx="2058033" cy="48851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9153E85-8CE5-4AF3-B3E9-61F0FB6B7754}"/>
              </a:ext>
            </a:extLst>
          </p:cNvPr>
          <p:cNvSpPr txBox="1"/>
          <p:nvPr/>
        </p:nvSpPr>
        <p:spPr>
          <a:xfrm>
            <a:off x="699346" y="2800092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（现在）</a:t>
            </a:r>
            <a:r>
              <a:rPr lang="en-US" altLang="zh-CN" sz="2400" dirty="0"/>
              <a:t>2</a:t>
            </a:r>
            <a:r>
              <a:rPr lang="zh-CN" altLang="en-US" sz="2400" dirty="0"/>
              <a:t>层神经网络：</a:t>
            </a:r>
            <a:endParaRPr lang="en-US" altLang="zh-CN" sz="2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4F7A680-A2D2-4F34-A050-2ADBD580A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830962"/>
            <a:ext cx="3067499" cy="5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5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89E4D4-66D3-43EE-90A1-E6C74F0B0F69}"/>
              </a:ext>
            </a:extLst>
          </p:cNvPr>
          <p:cNvSpPr txBox="1"/>
          <p:nvPr/>
        </p:nvSpPr>
        <p:spPr>
          <a:xfrm>
            <a:off x="699346" y="220980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（之前）线性得分函数：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7AEC9E-9CBC-4A14-BF8E-B0FE5171D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44"/>
          <a:stretch/>
        </p:blipFill>
        <p:spPr>
          <a:xfrm>
            <a:off x="4267200" y="2213823"/>
            <a:ext cx="2058033" cy="4885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2B8B67-42DD-40B4-BA1A-67966274F3E5}"/>
              </a:ext>
            </a:extLst>
          </p:cNvPr>
          <p:cNvSpPr txBox="1"/>
          <p:nvPr/>
        </p:nvSpPr>
        <p:spPr>
          <a:xfrm>
            <a:off x="699346" y="2800092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（现在）</a:t>
            </a:r>
            <a:r>
              <a:rPr lang="en-US" altLang="zh-CN" sz="2400" dirty="0"/>
              <a:t>2</a:t>
            </a:r>
            <a:r>
              <a:rPr lang="zh-CN" altLang="en-US" sz="2400" dirty="0"/>
              <a:t>层神经网络：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409771-BBB4-4198-815B-FE181B86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30962"/>
            <a:ext cx="3067499" cy="52183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1CDC971-FCF0-450D-9AFF-FB9CDC8E8951}"/>
              </a:ext>
            </a:extLst>
          </p:cNvPr>
          <p:cNvSpPr/>
          <p:nvPr/>
        </p:nvSpPr>
        <p:spPr bwMode="auto">
          <a:xfrm>
            <a:off x="5257800" y="2737578"/>
            <a:ext cx="990599" cy="555049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050239-EFC7-4889-B657-23D079FBBFC7}"/>
              </a:ext>
            </a:extLst>
          </p:cNvPr>
          <p:cNvSpPr txBox="1"/>
          <p:nvPr/>
        </p:nvSpPr>
        <p:spPr>
          <a:xfrm>
            <a:off x="699346" y="3751077"/>
            <a:ext cx="7149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函数函数               被称为激活函数。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问题：如果我们建立一个不带激活函数的神经网络会怎样？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79E8A59-F4F9-479C-A421-C22CBDBB2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869173"/>
            <a:ext cx="914400" cy="2464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873C104-E430-4F5B-A205-E86EAA0D2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465" y="4487750"/>
            <a:ext cx="1675470" cy="3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17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89E4D4-66D3-43EE-90A1-E6C74F0B0F69}"/>
              </a:ext>
            </a:extLst>
          </p:cNvPr>
          <p:cNvSpPr txBox="1"/>
          <p:nvPr/>
        </p:nvSpPr>
        <p:spPr>
          <a:xfrm>
            <a:off x="699346" y="2209800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（之前）线性得分函数：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7AEC9E-9CBC-4A14-BF8E-B0FE5171D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44"/>
          <a:stretch/>
        </p:blipFill>
        <p:spPr>
          <a:xfrm>
            <a:off x="4267200" y="2213823"/>
            <a:ext cx="2058033" cy="4885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2B8B67-42DD-40B4-BA1A-67966274F3E5}"/>
              </a:ext>
            </a:extLst>
          </p:cNvPr>
          <p:cNvSpPr txBox="1"/>
          <p:nvPr/>
        </p:nvSpPr>
        <p:spPr>
          <a:xfrm>
            <a:off x="699346" y="2800092"/>
            <a:ext cx="54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（现在）</a:t>
            </a:r>
            <a:r>
              <a:rPr lang="en-US" altLang="zh-CN" sz="2400" dirty="0"/>
              <a:t>2</a:t>
            </a:r>
            <a:r>
              <a:rPr lang="zh-CN" altLang="en-US" sz="2400" dirty="0"/>
              <a:t>层神经网络：</a:t>
            </a:r>
            <a:endParaRPr lang="en-US" altLang="zh-CN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409771-BBB4-4198-815B-FE181B86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30962"/>
            <a:ext cx="3067499" cy="52183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1CDC971-FCF0-450D-9AFF-FB9CDC8E8951}"/>
              </a:ext>
            </a:extLst>
          </p:cNvPr>
          <p:cNvSpPr/>
          <p:nvPr/>
        </p:nvSpPr>
        <p:spPr bwMode="auto">
          <a:xfrm>
            <a:off x="5257800" y="2737578"/>
            <a:ext cx="990599" cy="555049"/>
          </a:xfrm>
          <a:prstGeom prst="rect">
            <a:avLst/>
          </a:prstGeom>
          <a:noFill/>
          <a:ln w="28575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050239-EFC7-4889-B657-23D079FBBFC7}"/>
              </a:ext>
            </a:extLst>
          </p:cNvPr>
          <p:cNvSpPr txBox="1"/>
          <p:nvPr/>
        </p:nvSpPr>
        <p:spPr>
          <a:xfrm>
            <a:off x="699346" y="3751077"/>
            <a:ext cx="7149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函数函数               被称为激活函数。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问题：如果我们建立一个不带激活函数的神经网络会怎样？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回答：我们最后又得到了一个线性分类器！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79E8A59-F4F9-479C-A421-C22CBDBB2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869173"/>
            <a:ext cx="914400" cy="24645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873C104-E430-4F5B-A205-E86EAA0D2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465" y="4487750"/>
            <a:ext cx="1675470" cy="3971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073C8F-110E-4AAD-AEA3-49FEC8631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482" y="4492010"/>
            <a:ext cx="3657600" cy="42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2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激活函数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4A4D01-E729-4654-90A7-26163069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41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7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激活函数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4A4D01-E729-4654-90A7-26163069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410684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E44A6C3-0315-4497-9CA1-A33EE9E7D6D5}"/>
              </a:ext>
            </a:extLst>
          </p:cNvPr>
          <p:cNvSpPr/>
          <p:nvPr/>
        </p:nvSpPr>
        <p:spPr bwMode="auto">
          <a:xfrm>
            <a:off x="76200" y="4953000"/>
            <a:ext cx="3962400" cy="1371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3F797C-C3F2-4D64-8053-A2D25891D406}"/>
              </a:ext>
            </a:extLst>
          </p:cNvPr>
          <p:cNvSpPr txBox="1"/>
          <p:nvPr/>
        </p:nvSpPr>
        <p:spPr>
          <a:xfrm>
            <a:off x="4762501" y="1488732"/>
            <a:ext cx="4229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FF0000"/>
                </a:solidFill>
                <a:latin typeface="+mn-lt"/>
              </a:rPr>
              <a:t>ReLU</a:t>
            </a:r>
            <a:r>
              <a:rPr lang="zh-CN" altLang="en-US" sz="1600" dirty="0">
                <a:solidFill>
                  <a:srgbClr val="FF0000"/>
                </a:solidFill>
              </a:rPr>
              <a:t>对于大多数问题是一个很好的默认选择</a:t>
            </a:r>
          </a:p>
        </p:txBody>
      </p:sp>
    </p:spTree>
    <p:extLst>
      <p:ext uri="{BB962C8B-B14F-4D97-AF65-F5344CB8AC3E}">
        <p14:creationId xmlns:p14="http://schemas.microsoft.com/office/powerpoint/2010/main" val="340238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7391400" cy="714375"/>
          </a:xfrm>
        </p:spPr>
        <p:txBody>
          <a:bodyPr/>
          <a:lstStyle/>
          <a:p>
            <a:r>
              <a:rPr lang="en-US" altLang="zh-CN" dirty="0"/>
              <a:t>§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纲要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梯度下降与神经网络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神经网络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反向传播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005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神经网络：结构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3085BE-A97D-4DEC-8065-592E9062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7" y="2558300"/>
            <a:ext cx="3434222" cy="23286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77B18E-1F07-4CDA-909D-2670BFFC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840056"/>
            <a:ext cx="3639015" cy="17651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9ADD87-CBD7-4E1C-8F3A-F452FD68F525}"/>
              </a:ext>
            </a:extLst>
          </p:cNvPr>
          <p:cNvSpPr txBox="1"/>
          <p:nvPr/>
        </p:nvSpPr>
        <p:spPr>
          <a:xfrm>
            <a:off x="762000" y="5182164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“两层神经网络”或“单隐含层神经网络”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CE783F-06CF-40DC-B241-75EB7F2231C1}"/>
              </a:ext>
            </a:extLst>
          </p:cNvPr>
          <p:cNvSpPr txBox="1"/>
          <p:nvPr/>
        </p:nvSpPr>
        <p:spPr>
          <a:xfrm>
            <a:off x="5019907" y="5182164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“三层神经网络”或“两隐含层神经网络”</a:t>
            </a:r>
          </a:p>
        </p:txBody>
      </p:sp>
    </p:spTree>
    <p:extLst>
      <p:ext uri="{BB962C8B-B14F-4D97-AF65-F5344CB8AC3E}">
        <p14:creationId xmlns:p14="http://schemas.microsoft.com/office/powerpoint/2010/main" val="2824227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一个神经网络前向计算的例子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5A5AEF-742C-4F8A-A6C7-D3E44D40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76" y="2208388"/>
            <a:ext cx="4829647" cy="23263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0BF694-04BF-463A-A5E6-3CE45FA0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77" y="4886981"/>
            <a:ext cx="8087045" cy="15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89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完整的</a:t>
            </a:r>
            <a:r>
              <a:rPr lang="en-US" altLang="zh-CN" sz="2800" dirty="0"/>
              <a:t>2</a:t>
            </a:r>
            <a:r>
              <a:rPr lang="zh-CN" altLang="en-US" sz="2800" dirty="0"/>
              <a:t>层神经网络训练实现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80FDA6-F8BC-49ED-A578-D300C5EE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3" y="1971020"/>
            <a:ext cx="4002797" cy="479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E78DE8-32BF-4877-AB78-6C1E2D199007}"/>
              </a:ext>
            </a:extLst>
          </p:cNvPr>
          <p:cNvSpPr/>
          <p:nvPr/>
        </p:nvSpPr>
        <p:spPr bwMode="auto">
          <a:xfrm>
            <a:off x="914400" y="2667000"/>
            <a:ext cx="3505200" cy="838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B82D14-5354-46A8-AEFF-2DE4EBD53A33}"/>
              </a:ext>
            </a:extLst>
          </p:cNvPr>
          <p:cNvSpPr txBox="1"/>
          <p:nvPr/>
        </p:nvSpPr>
        <p:spPr>
          <a:xfrm>
            <a:off x="4888410" y="2751594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网络定义</a:t>
            </a:r>
          </a:p>
        </p:txBody>
      </p:sp>
    </p:spTree>
    <p:extLst>
      <p:ext uri="{BB962C8B-B14F-4D97-AF65-F5344CB8AC3E}">
        <p14:creationId xmlns:p14="http://schemas.microsoft.com/office/powerpoint/2010/main" val="1201428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完整的</a:t>
            </a:r>
            <a:r>
              <a:rPr lang="en-US" altLang="zh-CN" sz="2800" dirty="0"/>
              <a:t>2</a:t>
            </a:r>
            <a:r>
              <a:rPr lang="zh-CN" altLang="en-US" sz="2800" dirty="0"/>
              <a:t>层神经网络训练实现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80FDA6-F8BC-49ED-A578-D300C5EE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3" y="1971020"/>
            <a:ext cx="4002797" cy="479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E78DE8-32BF-4877-AB78-6C1E2D199007}"/>
              </a:ext>
            </a:extLst>
          </p:cNvPr>
          <p:cNvSpPr/>
          <p:nvPr/>
        </p:nvSpPr>
        <p:spPr bwMode="auto">
          <a:xfrm>
            <a:off x="838200" y="3581400"/>
            <a:ext cx="3276600" cy="1295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B82D14-5354-46A8-AEFF-2DE4EBD53A33}"/>
              </a:ext>
            </a:extLst>
          </p:cNvPr>
          <p:cNvSpPr txBox="1"/>
          <p:nvPr/>
        </p:nvSpPr>
        <p:spPr>
          <a:xfrm>
            <a:off x="4888410" y="2751594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网络定义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8150CC-61E3-4603-B47E-0FC764CDF6CC}"/>
              </a:ext>
            </a:extLst>
          </p:cNvPr>
          <p:cNvSpPr txBox="1"/>
          <p:nvPr/>
        </p:nvSpPr>
        <p:spPr>
          <a:xfrm>
            <a:off x="4888410" y="3980382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前向计算</a:t>
            </a:r>
          </a:p>
        </p:txBody>
      </p:sp>
    </p:spTree>
    <p:extLst>
      <p:ext uri="{BB962C8B-B14F-4D97-AF65-F5344CB8AC3E}">
        <p14:creationId xmlns:p14="http://schemas.microsoft.com/office/powerpoint/2010/main" val="72012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完整的</a:t>
            </a:r>
            <a:r>
              <a:rPr lang="en-US" altLang="zh-CN" sz="2800" dirty="0"/>
              <a:t>2</a:t>
            </a:r>
            <a:r>
              <a:rPr lang="zh-CN" altLang="en-US" sz="2800" dirty="0"/>
              <a:t>层神经网络训练实现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80FDA6-F8BC-49ED-A578-D300C5EE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3" y="1971020"/>
            <a:ext cx="4002797" cy="479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E78DE8-32BF-4877-AB78-6C1E2D199007}"/>
              </a:ext>
            </a:extLst>
          </p:cNvPr>
          <p:cNvSpPr/>
          <p:nvPr/>
        </p:nvSpPr>
        <p:spPr bwMode="auto">
          <a:xfrm>
            <a:off x="1066800" y="4953000"/>
            <a:ext cx="3407590" cy="1066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B82D14-5354-46A8-AEFF-2DE4EBD53A33}"/>
              </a:ext>
            </a:extLst>
          </p:cNvPr>
          <p:cNvSpPr txBox="1"/>
          <p:nvPr/>
        </p:nvSpPr>
        <p:spPr>
          <a:xfrm>
            <a:off x="4888410" y="2751594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网络定义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8150CC-61E3-4603-B47E-0FC764CDF6CC}"/>
              </a:ext>
            </a:extLst>
          </p:cNvPr>
          <p:cNvSpPr txBox="1"/>
          <p:nvPr/>
        </p:nvSpPr>
        <p:spPr>
          <a:xfrm>
            <a:off x="4888410" y="3980382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前向计算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19B57B-9B6D-4E77-BD3E-B80B3371EC84}"/>
              </a:ext>
            </a:extLst>
          </p:cNvPr>
          <p:cNvSpPr txBox="1"/>
          <p:nvPr/>
        </p:nvSpPr>
        <p:spPr>
          <a:xfrm>
            <a:off x="4888410" y="52578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计算解析梯度</a:t>
            </a:r>
          </a:p>
        </p:txBody>
      </p:sp>
    </p:spTree>
    <p:extLst>
      <p:ext uri="{BB962C8B-B14F-4D97-AF65-F5344CB8AC3E}">
        <p14:creationId xmlns:p14="http://schemas.microsoft.com/office/powerpoint/2010/main" val="2429781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完整的</a:t>
            </a:r>
            <a:r>
              <a:rPr lang="en-US" altLang="zh-CN" sz="2800" dirty="0"/>
              <a:t>2</a:t>
            </a:r>
            <a:r>
              <a:rPr lang="zh-CN" altLang="en-US" sz="2800" dirty="0"/>
              <a:t>层神经网络训练实现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80FDA6-F8BC-49ED-A578-D300C5EE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3" y="1971020"/>
            <a:ext cx="4002797" cy="47918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E78DE8-32BF-4877-AB78-6C1E2D199007}"/>
              </a:ext>
            </a:extLst>
          </p:cNvPr>
          <p:cNvSpPr/>
          <p:nvPr/>
        </p:nvSpPr>
        <p:spPr bwMode="auto">
          <a:xfrm>
            <a:off x="914400" y="6019800"/>
            <a:ext cx="2362200" cy="7809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B82D14-5354-46A8-AEFF-2DE4EBD53A33}"/>
              </a:ext>
            </a:extLst>
          </p:cNvPr>
          <p:cNvSpPr txBox="1"/>
          <p:nvPr/>
        </p:nvSpPr>
        <p:spPr>
          <a:xfrm>
            <a:off x="4888410" y="2751594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网络定义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8150CC-61E3-4603-B47E-0FC764CDF6CC}"/>
              </a:ext>
            </a:extLst>
          </p:cNvPr>
          <p:cNvSpPr txBox="1"/>
          <p:nvPr/>
        </p:nvSpPr>
        <p:spPr>
          <a:xfrm>
            <a:off x="4888410" y="3980382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前向计算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19B57B-9B6D-4E77-BD3E-B80B3371EC84}"/>
              </a:ext>
            </a:extLst>
          </p:cNvPr>
          <p:cNvSpPr txBox="1"/>
          <p:nvPr/>
        </p:nvSpPr>
        <p:spPr>
          <a:xfrm>
            <a:off x="4888410" y="52578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计算解析梯度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947EE3-9E56-4008-9A65-CFB47A3AFE0C}"/>
              </a:ext>
            </a:extLst>
          </p:cNvPr>
          <p:cNvSpPr txBox="1"/>
          <p:nvPr/>
        </p:nvSpPr>
        <p:spPr>
          <a:xfrm>
            <a:off x="4888410" y="615309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梯度下降</a:t>
            </a:r>
          </a:p>
        </p:txBody>
      </p:sp>
    </p:spTree>
    <p:extLst>
      <p:ext uri="{BB962C8B-B14F-4D97-AF65-F5344CB8AC3E}">
        <p14:creationId xmlns:p14="http://schemas.microsoft.com/office/powerpoint/2010/main" val="4258691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不同网络层参数大小的设置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8A0AC8-6065-4CDE-A256-B270723A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8839200" cy="37724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7142B8-462C-4E36-A68A-BA45952312DE}"/>
              </a:ext>
            </a:extLst>
          </p:cNvPr>
          <p:cNvSpPr txBox="1"/>
          <p:nvPr/>
        </p:nvSpPr>
        <p:spPr>
          <a:xfrm>
            <a:off x="5791200" y="5943600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更多神经元</a:t>
            </a:r>
            <a:r>
              <a:rPr lang="en-US" altLang="zh-CN" sz="2000" dirty="0"/>
              <a:t>=</a:t>
            </a:r>
            <a:r>
              <a:rPr lang="zh-CN" altLang="en-US" sz="2000" dirty="0"/>
              <a:t>更强大的分类能力</a:t>
            </a:r>
          </a:p>
        </p:txBody>
      </p:sp>
    </p:spTree>
    <p:extLst>
      <p:ext uri="{BB962C8B-B14F-4D97-AF65-F5344CB8AC3E}">
        <p14:creationId xmlns:p14="http://schemas.microsoft.com/office/powerpoint/2010/main" val="288381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使用正则化项：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2265B9-35CC-4322-8F2A-B4ADDBF9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3455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042F39-62C8-4486-9D2B-16609043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741779"/>
            <a:ext cx="4281614" cy="7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6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问题：如何计算梯度？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DF1DB6-8BC7-44A3-927D-E5EA58DA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2894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AFC4ED-5FC5-4DBD-83AB-DD73DDF3E681}"/>
                  </a:ext>
                </a:extLst>
              </p:cNvPr>
              <p:cNvSpPr txBox="1"/>
              <p:nvPr/>
            </p:nvSpPr>
            <p:spPr>
              <a:xfrm>
                <a:off x="1689100" y="5562600"/>
                <a:ext cx="70739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0" dirty="0"/>
                  <a:t>如果我们可以计算                ，那么就可以学习得到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000" b="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AFC4ED-5FC5-4DBD-83AB-DD73DDF3E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100" y="5562600"/>
                <a:ext cx="7073900" cy="400110"/>
              </a:xfrm>
              <a:prstGeom prst="rect">
                <a:avLst/>
              </a:prstGeom>
              <a:blipFill>
                <a:blip r:embed="rId3"/>
                <a:stretch>
                  <a:fillRect l="-861" t="-12308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70F14410-7EE0-454F-A3E9-A63732FD4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5410200"/>
            <a:ext cx="1044534" cy="5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3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(</a:t>
            </a:r>
            <a:r>
              <a:rPr lang="zh-CN" altLang="en-US" sz="2800" dirty="0"/>
              <a:t>不好的</a:t>
            </a:r>
            <a:r>
              <a:rPr lang="en-US" altLang="zh-CN" sz="2800" dirty="0"/>
              <a:t>)</a:t>
            </a:r>
            <a:r>
              <a:rPr lang="zh-CN" altLang="en-US" sz="2800" dirty="0"/>
              <a:t>方法：直接在纸上推导梯度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DA2FE6-ED9A-41E9-A428-FFA26199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90800"/>
            <a:ext cx="4514899" cy="2495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E23268-CCC4-42A0-B355-0C437418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5181600"/>
            <a:ext cx="5105400" cy="6932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4CE6FE-E3B6-43E9-A9CA-177E2832AB13}"/>
              </a:ext>
            </a:extLst>
          </p:cNvPr>
          <p:cNvSpPr txBox="1"/>
          <p:nvPr/>
        </p:nvSpPr>
        <p:spPr>
          <a:xfrm>
            <a:off x="5486400" y="2399645"/>
            <a:ext cx="304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问题：非常繁琐；有很多矩阵演算，需要大量纸张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问题：如果我们要换一个损失函数？那我们就要重新推导梯度。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问题：不适用于非常复杂的模型！</a:t>
            </a:r>
          </a:p>
        </p:txBody>
      </p:sp>
    </p:spTree>
    <p:extLst>
      <p:ext uri="{BB962C8B-B14F-4D97-AF65-F5344CB8AC3E}">
        <p14:creationId xmlns:p14="http://schemas.microsoft.com/office/powerpoint/2010/main" val="81253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3FDC95-D671-41C8-A6D5-2AA6B7D9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3200"/>
            <a:ext cx="4259801" cy="2514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41B2F5-F894-4FB6-9CA5-C8C2BB8B78FB}"/>
              </a:ext>
            </a:extLst>
          </p:cNvPr>
          <p:cNvSpPr txBox="1"/>
          <p:nvPr/>
        </p:nvSpPr>
        <p:spPr>
          <a:xfrm>
            <a:off x="4800600" y="2765213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线性函数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B87E0D-134B-414E-925E-064CC493E5D9}"/>
              </a:ext>
            </a:extLst>
          </p:cNvPr>
          <p:cNvSpPr txBox="1"/>
          <p:nvPr/>
        </p:nvSpPr>
        <p:spPr>
          <a:xfrm>
            <a:off x="5114934" y="3429000"/>
            <a:ext cx="410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j-lt"/>
              </a:rPr>
              <a:t>SVM</a:t>
            </a:r>
            <a:r>
              <a:rPr lang="zh-CN" altLang="en-US" sz="2000" b="0" dirty="0"/>
              <a:t>损失函数 </a:t>
            </a:r>
            <a:r>
              <a:rPr lang="en-US" altLang="zh-CN" sz="2000" b="0" dirty="0"/>
              <a:t>(</a:t>
            </a:r>
            <a:r>
              <a:rPr lang="zh-CN" altLang="en-US" sz="2000" b="0" dirty="0"/>
              <a:t>或</a:t>
            </a:r>
            <a:r>
              <a:rPr lang="en-US" altLang="zh-CN" sz="2000" b="0" dirty="0" err="1">
                <a:latin typeface="+mj-lt"/>
              </a:rPr>
              <a:t>softmax</a:t>
            </a:r>
            <a:r>
              <a:rPr lang="zh-CN" altLang="en-US" sz="2000" b="0" dirty="0"/>
              <a:t>函数</a:t>
            </a:r>
            <a:r>
              <a:rPr lang="en-US" altLang="zh-CN" sz="2000" b="0" dirty="0"/>
              <a:t>)</a:t>
            </a:r>
            <a:endParaRPr lang="zh-CN" altLang="en-US" sz="2000" b="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C8FDAD-D4AA-45AD-A802-50D3A83E5B8F}"/>
              </a:ext>
            </a:extLst>
          </p:cNvPr>
          <p:cNvSpPr txBox="1"/>
          <p:nvPr/>
        </p:nvSpPr>
        <p:spPr>
          <a:xfrm>
            <a:off x="4800600" y="449770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数据损失</a:t>
            </a:r>
            <a:r>
              <a:rPr lang="en-US" altLang="zh-CN" sz="2000" dirty="0"/>
              <a:t>+</a:t>
            </a:r>
            <a:r>
              <a:rPr lang="zh-CN" altLang="en-US" sz="2000" dirty="0"/>
              <a:t>正则项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当我们遇到下述问题时。。。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更好的方法：计算图</a:t>
            </a:r>
            <a:r>
              <a:rPr lang="en-US" altLang="zh-CN" sz="2800" dirty="0"/>
              <a:t>+</a:t>
            </a:r>
            <a:r>
              <a:rPr lang="zh-CN" altLang="en-US" sz="2800" dirty="0"/>
              <a:t>方向传播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7F80E1-E796-416E-8E76-AEFFB30A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144000" cy="34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12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神经网络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神经图灵机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6BA209BC-A542-4946-8D8A-6875F5FB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057400"/>
            <a:ext cx="457729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D875384-1DD8-41C2-B7B5-B93DB7BA09C9}"/>
              </a:ext>
            </a:extLst>
          </p:cNvPr>
          <p:cNvCxnSpPr/>
          <p:nvPr/>
        </p:nvCxnSpPr>
        <p:spPr bwMode="auto">
          <a:xfrm flipV="1">
            <a:off x="2362200" y="2133600"/>
            <a:ext cx="31242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66E1950-F224-4868-A6AF-7ED330D838C5}"/>
              </a:ext>
            </a:extLst>
          </p:cNvPr>
          <p:cNvCxnSpPr/>
          <p:nvPr/>
        </p:nvCxnSpPr>
        <p:spPr bwMode="auto">
          <a:xfrm>
            <a:off x="2133600" y="4343400"/>
            <a:ext cx="2895600" cy="2209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45151-9C80-4EB2-A92A-F8E3ADE900AC}"/>
              </a:ext>
            </a:extLst>
          </p:cNvPr>
          <p:cNvSpPr txBox="1"/>
          <p:nvPr/>
        </p:nvSpPr>
        <p:spPr>
          <a:xfrm>
            <a:off x="6350" y="281047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图像输入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05B1D0-A386-4EEE-AA86-C0906DE8878C}"/>
              </a:ext>
            </a:extLst>
          </p:cNvPr>
          <p:cNvSpPr txBox="1"/>
          <p:nvPr/>
        </p:nvSpPr>
        <p:spPr>
          <a:xfrm>
            <a:off x="-38100" y="402463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</a:rPr>
              <a:t>损失函数</a:t>
            </a:r>
          </a:p>
        </p:txBody>
      </p:sp>
    </p:spTree>
    <p:extLst>
      <p:ext uri="{BB962C8B-B14F-4D97-AF65-F5344CB8AC3E}">
        <p14:creationId xmlns:p14="http://schemas.microsoft.com/office/powerpoint/2010/main" val="477643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7391400" cy="714375"/>
          </a:xfrm>
        </p:spPr>
        <p:txBody>
          <a:bodyPr/>
          <a:lstStyle/>
          <a:p>
            <a:r>
              <a:rPr lang="en-US" altLang="zh-CN" dirty="0"/>
              <a:t>§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纲要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1BC0DF-AAE0-4701-B026-EA2DF91B50E2}"/>
              </a:ext>
            </a:extLst>
          </p:cNvPr>
          <p:cNvSpPr txBox="1"/>
          <p:nvPr/>
        </p:nvSpPr>
        <p:spPr>
          <a:xfrm>
            <a:off x="1187624" y="2209800"/>
            <a:ext cx="518457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梯度下降与神经网络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神经网络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反向传播</a:t>
            </a: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</a:t>
            </a:r>
            <a:endParaRPr lang="en-US" altLang="zh-CN" sz="2800" dirty="0">
              <a:solidFill>
                <a:schemeClr val="accent5">
                  <a:lumMod val="40000"/>
                  <a:lumOff val="6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024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82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8B9E1B-8B41-473A-94C3-A8F91E47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33600"/>
            <a:ext cx="4267200" cy="19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6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21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1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41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61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9E8F5-B6FB-454F-988D-0F6EC74F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647" y="2057400"/>
            <a:ext cx="4258148" cy="27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0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E1DA94-D95F-4BCB-81AD-F782DE60E689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寻找最优的</a:t>
            </a:r>
            <a:r>
              <a:rPr lang="en-US" altLang="zh-CN" sz="2800" dirty="0"/>
              <a:t>W</a:t>
            </a:r>
            <a:r>
              <a:rPr lang="zh-CN" altLang="en-US" sz="2800" dirty="0"/>
              <a:t>： 使用梯度下降方法进行优化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9E1BB2A-FE1A-4E99-B8B5-E2F05EF4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9193"/>
            <a:ext cx="9144000" cy="15201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B803F69-2D1E-488A-B054-83A39FDF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" y="2399645"/>
            <a:ext cx="3627769" cy="244028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A869AFB-FE39-4257-9877-74C2A0EB2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890" y="2325406"/>
            <a:ext cx="3375560" cy="25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11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9E8F5-B6FB-454F-988D-0F6EC74F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647" y="2057400"/>
            <a:ext cx="4258148" cy="27626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E54AF8-8C35-426F-913A-0EE63CFFA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006" y="2086310"/>
            <a:ext cx="4207439" cy="27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48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9E8F5-B6FB-454F-988D-0F6EC74F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647" y="2057400"/>
            <a:ext cx="4258148" cy="27626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E54AF8-8C35-426F-913A-0EE63CFFA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006" y="2086310"/>
            <a:ext cx="4207439" cy="27047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9D37E7-6062-4C20-894C-B2392FBB03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5640" y="2070700"/>
            <a:ext cx="4184169" cy="273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9E8F5-B6FB-454F-988D-0F6EC74F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647" y="2057400"/>
            <a:ext cx="4258148" cy="27626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E54AF8-8C35-426F-913A-0EE63CFFA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006" y="2086310"/>
            <a:ext cx="4207439" cy="27047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9D37E7-6062-4C20-894C-B2392FBB03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5640" y="2070700"/>
            <a:ext cx="4184169" cy="2736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A6A085-5F57-4399-A4F9-7D15354080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8754" y="2095818"/>
            <a:ext cx="4181056" cy="27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9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9E8F5-B6FB-454F-988D-0F6EC74F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647" y="2057400"/>
            <a:ext cx="4258148" cy="27626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E54AF8-8C35-426F-913A-0EE63CFFA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006" y="2086310"/>
            <a:ext cx="4207439" cy="27047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9D37E7-6062-4C20-894C-B2392FBB03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5640" y="2070700"/>
            <a:ext cx="4184169" cy="2736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A6A085-5F57-4399-A4F9-7D15354080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8754" y="2057400"/>
            <a:ext cx="4181056" cy="27047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25879F-60F5-463B-AC88-C1DB47B73A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5641" y="2057400"/>
            <a:ext cx="4190428" cy="28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39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386408-C9FC-4F9A-B8CE-8B480A34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57400"/>
            <a:ext cx="4214071" cy="1990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39E8F5-B6FB-454F-988D-0F6EC74F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647" y="2057400"/>
            <a:ext cx="4258148" cy="27626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E54AF8-8C35-426F-913A-0EE63CFFA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006" y="2086310"/>
            <a:ext cx="4207439" cy="27047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9D37E7-6062-4C20-894C-B2392FBB03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5640" y="2070700"/>
            <a:ext cx="4184169" cy="2736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8A6A085-5F57-4399-A4F9-7D15354080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8754" y="2057400"/>
            <a:ext cx="4181056" cy="270478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25879F-60F5-463B-AC88-C1DB47B73A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5641" y="2057400"/>
            <a:ext cx="4190428" cy="28348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311B00-261C-484B-B675-94BF5FD530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3377" y="2057400"/>
            <a:ext cx="4185029" cy="28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69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938216-5185-4FB5-B175-91D35DD73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009" y="5426226"/>
            <a:ext cx="2050391" cy="84032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460133D-EF3A-406C-B2A6-5CBB1F83CFD3}"/>
              </a:ext>
            </a:extLst>
          </p:cNvPr>
          <p:cNvSpPr txBox="1"/>
          <p:nvPr/>
        </p:nvSpPr>
        <p:spPr>
          <a:xfrm>
            <a:off x="4461204" y="5029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链式法则：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F043D59-E96F-4753-8B05-EC7FA7EBE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4403" y="2056838"/>
            <a:ext cx="4201666" cy="2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4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938216-5185-4FB5-B175-91D35DD73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009" y="5426226"/>
            <a:ext cx="2050391" cy="84032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460133D-EF3A-406C-B2A6-5CBB1F83CFD3}"/>
              </a:ext>
            </a:extLst>
          </p:cNvPr>
          <p:cNvSpPr txBox="1"/>
          <p:nvPr/>
        </p:nvSpPr>
        <p:spPr>
          <a:xfrm>
            <a:off x="4461204" y="5029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链式法则：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F043D59-E96F-4753-8B05-EC7FA7EBE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4403" y="2056838"/>
            <a:ext cx="4201666" cy="27631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A4F1FB-23AC-404E-9F04-A63C3CD93E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403" y="2063492"/>
            <a:ext cx="4216906" cy="273710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DBBBFD2-F565-4974-94CC-4869759643C7}"/>
              </a:ext>
            </a:extLst>
          </p:cNvPr>
          <p:cNvSpPr/>
          <p:nvPr/>
        </p:nvSpPr>
        <p:spPr bwMode="auto">
          <a:xfrm>
            <a:off x="5181600" y="4507982"/>
            <a:ext cx="1524000" cy="3120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68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460133D-EF3A-406C-B2A6-5CBB1F83CFD3}"/>
              </a:ext>
            </a:extLst>
          </p:cNvPr>
          <p:cNvSpPr txBox="1"/>
          <p:nvPr/>
        </p:nvSpPr>
        <p:spPr>
          <a:xfrm>
            <a:off x="4461204" y="5029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链式法则：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F043D59-E96F-4753-8B05-EC7FA7EBE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403" y="2056838"/>
            <a:ext cx="4201666" cy="27631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9ACBCA-3AE2-4060-B214-270D43368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340" y="5398532"/>
            <a:ext cx="2080433" cy="8559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A256F5-4CC3-4E54-8E0C-13E2387D0D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2056838"/>
            <a:ext cx="4214753" cy="27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84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27678B-95D6-41A2-9213-8D5367FB2EDF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反向传播：一个简单的例子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56829-3BAA-4DF3-80B2-40890839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12"/>
            <a:ext cx="2438400" cy="4624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ED760-7D60-4BBA-AE4B-8053172BB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76" y="3136382"/>
            <a:ext cx="2469374" cy="292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0417CF-DAF7-47BF-9339-A3560C9F1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685054"/>
            <a:ext cx="3429000" cy="7266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04910-1A74-4DED-8EAF-8840BC691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523654"/>
            <a:ext cx="3497443" cy="7266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D8FC54-9A23-47C6-BB74-2FA97993472E}"/>
              </a:ext>
            </a:extLst>
          </p:cNvPr>
          <p:cNvSpPr txBox="1"/>
          <p:nvPr/>
        </p:nvSpPr>
        <p:spPr>
          <a:xfrm>
            <a:off x="533400" y="56442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想要得到：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1BA55D-D513-495C-9438-2BC0E6CD4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5508448"/>
            <a:ext cx="1381647" cy="58008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460133D-EF3A-406C-B2A6-5CBB1F83CFD3}"/>
              </a:ext>
            </a:extLst>
          </p:cNvPr>
          <p:cNvSpPr txBox="1"/>
          <p:nvPr/>
        </p:nvSpPr>
        <p:spPr>
          <a:xfrm>
            <a:off x="4461204" y="5029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链式法则：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F043D59-E96F-4753-8B05-EC7FA7EBE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403" y="2056838"/>
            <a:ext cx="4201666" cy="27631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9ACBCA-3AE2-4060-B214-270D43368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340" y="5398532"/>
            <a:ext cx="2080433" cy="8559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2352F2-9A57-4ED7-8D08-6CF4EB4241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404" y="2072180"/>
            <a:ext cx="4206746" cy="27284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4803986-A454-4C42-BE0E-166446112FC9}"/>
              </a:ext>
            </a:extLst>
          </p:cNvPr>
          <p:cNvSpPr/>
          <p:nvPr/>
        </p:nvSpPr>
        <p:spPr bwMode="auto">
          <a:xfrm>
            <a:off x="5181600" y="4507982"/>
            <a:ext cx="1524000" cy="3120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51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EA984A-DF5D-4DDD-92FA-5BE4CF63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5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8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E1DA94-D95F-4BCB-81AD-F782DE60E689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梯度下降：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B95A9D-D308-495A-A9B5-1922F38B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6000"/>
            <a:ext cx="4572000" cy="9248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235B30-78A6-4ABA-BDBB-EAE9EAB39F58}"/>
              </a:ext>
            </a:extLst>
          </p:cNvPr>
          <p:cNvSpPr txBox="1"/>
          <p:nvPr/>
        </p:nvSpPr>
        <p:spPr>
          <a:xfrm>
            <a:off x="533400" y="352585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B050"/>
                </a:solidFill>
              </a:rPr>
              <a:t>数值梯度 </a:t>
            </a:r>
            <a:r>
              <a:rPr lang="en-US" altLang="zh-CN" sz="2400" dirty="0">
                <a:solidFill>
                  <a:srgbClr val="00B050"/>
                </a:solidFill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latin typeface="+mn-lt"/>
              </a:rPr>
              <a:t>Numerical gradient</a:t>
            </a:r>
            <a:r>
              <a:rPr lang="en-US" altLang="zh-CN" sz="2400" dirty="0">
                <a:solidFill>
                  <a:srgbClr val="00B050"/>
                </a:solidFill>
              </a:rPr>
              <a:t>): </a:t>
            </a:r>
            <a:r>
              <a:rPr lang="zh-CN" altLang="en-US" sz="2400" dirty="0"/>
              <a:t>慢；近似结果；易于编写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0B050"/>
                </a:solidFill>
              </a:rPr>
              <a:t>解析梯度 </a:t>
            </a:r>
            <a:r>
              <a:rPr lang="en-US" altLang="zh-CN" sz="2400" dirty="0">
                <a:solidFill>
                  <a:srgbClr val="00B050"/>
                </a:solidFill>
              </a:rPr>
              <a:t>(</a:t>
            </a:r>
            <a:r>
              <a:rPr lang="en-US" altLang="zh-CN" sz="2400" dirty="0">
                <a:solidFill>
                  <a:srgbClr val="00B050"/>
                </a:solidFill>
                <a:latin typeface="+mn-lt"/>
              </a:rPr>
              <a:t>Analytic gradient</a:t>
            </a:r>
            <a:r>
              <a:rPr lang="en-US" altLang="zh-CN" sz="2400" dirty="0">
                <a:solidFill>
                  <a:srgbClr val="00B050"/>
                </a:solidFill>
              </a:rPr>
              <a:t>): </a:t>
            </a:r>
            <a:r>
              <a:rPr lang="zh-CN" altLang="en-US" sz="2400" dirty="0"/>
              <a:t>快；精确结果；容易出错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A30080-1531-4AB2-8114-5D4029D46DEC}"/>
              </a:ext>
            </a:extLst>
          </p:cNvPr>
          <p:cNvSpPr txBox="1"/>
          <p:nvPr/>
        </p:nvSpPr>
        <p:spPr>
          <a:xfrm>
            <a:off x="570316" y="5302046"/>
            <a:ext cx="804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实际应用中</a:t>
            </a:r>
            <a:r>
              <a:rPr lang="zh-CN" altLang="en-US" sz="2400" dirty="0"/>
              <a:t>：推导出解析梯度，然后检查数值梯度的实现</a:t>
            </a:r>
          </a:p>
        </p:txBody>
      </p:sp>
    </p:spTree>
    <p:extLst>
      <p:ext uri="{BB962C8B-B14F-4D97-AF65-F5344CB8AC3E}">
        <p14:creationId xmlns:p14="http://schemas.microsoft.com/office/powerpoint/2010/main" val="66816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EA984A-DF5D-4DDD-92FA-5BE4CF63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5272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74FECA-18EF-4E60-BF6B-FE393A3D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124200"/>
            <a:ext cx="674793" cy="23191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F92149-6521-44DF-BE27-4C2A0A6BB656}"/>
              </a:ext>
            </a:extLst>
          </p:cNvPr>
          <p:cNvSpPr txBox="1"/>
          <p:nvPr/>
        </p:nvSpPr>
        <p:spPr>
          <a:xfrm>
            <a:off x="3657600" y="2568589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“局部”梯度</a:t>
            </a:r>
          </a:p>
        </p:txBody>
      </p:sp>
    </p:spTree>
    <p:extLst>
      <p:ext uri="{BB962C8B-B14F-4D97-AF65-F5344CB8AC3E}">
        <p14:creationId xmlns:p14="http://schemas.microsoft.com/office/powerpoint/2010/main" val="776506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EA984A-DF5D-4DDD-92FA-5BE4CF63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5272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74FECA-18EF-4E60-BF6B-FE393A3D4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124200"/>
            <a:ext cx="674793" cy="23191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F92149-6521-44DF-BE27-4C2A0A6BB656}"/>
              </a:ext>
            </a:extLst>
          </p:cNvPr>
          <p:cNvSpPr txBox="1"/>
          <p:nvPr/>
        </p:nvSpPr>
        <p:spPr>
          <a:xfrm>
            <a:off x="3657600" y="2568589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“局部”梯度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536E28-F1E9-42BC-8FC2-11CA7A64A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4343400"/>
            <a:ext cx="2434727" cy="990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E888B6-5FD7-4EBD-8588-3D8DF8A47E79}"/>
              </a:ext>
            </a:extLst>
          </p:cNvPr>
          <p:cNvSpPr txBox="1"/>
          <p:nvPr/>
        </p:nvSpPr>
        <p:spPr>
          <a:xfrm>
            <a:off x="6664390" y="5323231"/>
            <a:ext cx="161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“上行梯度”</a:t>
            </a:r>
          </a:p>
        </p:txBody>
      </p:sp>
    </p:spTree>
    <p:extLst>
      <p:ext uri="{BB962C8B-B14F-4D97-AF65-F5344CB8AC3E}">
        <p14:creationId xmlns:p14="http://schemas.microsoft.com/office/powerpoint/2010/main" val="1170901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5C9C39-AAA2-4E5A-B4F8-A12BFEAF1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010"/>
            <a:ext cx="9144000" cy="45336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11FFD2C-672E-42EC-AA6F-22CCFAAD7652}"/>
              </a:ext>
            </a:extLst>
          </p:cNvPr>
          <p:cNvSpPr/>
          <p:nvPr/>
        </p:nvSpPr>
        <p:spPr bwMode="auto">
          <a:xfrm>
            <a:off x="6458373" y="5410200"/>
            <a:ext cx="266700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2AB5D2-3493-4EEE-90DD-40765057C3D7}"/>
              </a:ext>
            </a:extLst>
          </p:cNvPr>
          <p:cNvSpPr/>
          <p:nvPr/>
        </p:nvSpPr>
        <p:spPr bwMode="auto">
          <a:xfrm>
            <a:off x="0" y="3810000"/>
            <a:ext cx="205740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6E9E68-B0EE-4772-B479-695726D11B47}"/>
              </a:ext>
            </a:extLst>
          </p:cNvPr>
          <p:cNvSpPr txBox="1"/>
          <p:nvPr/>
        </p:nvSpPr>
        <p:spPr>
          <a:xfrm>
            <a:off x="6664390" y="5323231"/>
            <a:ext cx="161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“上行梯度”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47D5E0-4AD9-4830-8E07-D3905BDB7FB3}"/>
              </a:ext>
            </a:extLst>
          </p:cNvPr>
          <p:cNvSpPr txBox="1"/>
          <p:nvPr/>
        </p:nvSpPr>
        <p:spPr>
          <a:xfrm>
            <a:off x="470747" y="4029801"/>
            <a:ext cx="161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“下行梯度”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33F635-1073-4E7E-9E3A-674D5BE379C3}"/>
              </a:ext>
            </a:extLst>
          </p:cNvPr>
          <p:cNvSpPr txBox="1"/>
          <p:nvPr/>
        </p:nvSpPr>
        <p:spPr>
          <a:xfrm>
            <a:off x="4130887" y="2819400"/>
            <a:ext cx="1611209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“局部”梯度</a:t>
            </a:r>
          </a:p>
        </p:txBody>
      </p:sp>
    </p:spTree>
    <p:extLst>
      <p:ext uri="{BB962C8B-B14F-4D97-AF65-F5344CB8AC3E}">
        <p14:creationId xmlns:p14="http://schemas.microsoft.com/office/powerpoint/2010/main" val="1520508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BC101B-1B05-4C3E-9E45-8F7F7305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445"/>
            <a:ext cx="9144000" cy="46128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9A8F57E-3C67-45AF-8C50-0AB5236D6ADC}"/>
              </a:ext>
            </a:extLst>
          </p:cNvPr>
          <p:cNvSpPr/>
          <p:nvPr/>
        </p:nvSpPr>
        <p:spPr bwMode="auto">
          <a:xfrm>
            <a:off x="6458373" y="5410200"/>
            <a:ext cx="266700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D9F93B-7CD7-4191-A557-CED83E144DD8}"/>
              </a:ext>
            </a:extLst>
          </p:cNvPr>
          <p:cNvSpPr/>
          <p:nvPr/>
        </p:nvSpPr>
        <p:spPr bwMode="auto">
          <a:xfrm>
            <a:off x="0" y="3810000"/>
            <a:ext cx="205740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117B12-ACB2-4515-BCB7-9A5BDA1A681A}"/>
              </a:ext>
            </a:extLst>
          </p:cNvPr>
          <p:cNvSpPr txBox="1"/>
          <p:nvPr/>
        </p:nvSpPr>
        <p:spPr>
          <a:xfrm>
            <a:off x="6664390" y="5323231"/>
            <a:ext cx="161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“上行梯度”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28BA53-429C-4F9D-8D92-E5F7087913A3}"/>
              </a:ext>
            </a:extLst>
          </p:cNvPr>
          <p:cNvSpPr txBox="1"/>
          <p:nvPr/>
        </p:nvSpPr>
        <p:spPr>
          <a:xfrm>
            <a:off x="470747" y="4029801"/>
            <a:ext cx="161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“下行梯度”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9479F6-A020-40C3-A1DF-4476E890AD47}"/>
              </a:ext>
            </a:extLst>
          </p:cNvPr>
          <p:cNvSpPr txBox="1"/>
          <p:nvPr/>
        </p:nvSpPr>
        <p:spPr>
          <a:xfrm>
            <a:off x="4130887" y="2819400"/>
            <a:ext cx="1611209" cy="369332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“局部”梯度</a:t>
            </a:r>
          </a:p>
        </p:txBody>
      </p:sp>
    </p:spTree>
    <p:extLst>
      <p:ext uri="{BB962C8B-B14F-4D97-AF65-F5344CB8AC3E}">
        <p14:creationId xmlns:p14="http://schemas.microsoft.com/office/powerpoint/2010/main" val="1097499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610155-1D1C-4FF7-BD22-235CCA5C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0514"/>
            <a:ext cx="9144000" cy="32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27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610155-1D1C-4FF7-BD22-235CCA5C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0514"/>
            <a:ext cx="9144000" cy="32330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D86F8B-A4D5-4244-A699-4D7F2D89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0514"/>
            <a:ext cx="9144000" cy="32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8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610155-1D1C-4FF7-BD22-235CCA5C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0514"/>
            <a:ext cx="9144000" cy="32330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D86F8B-A4D5-4244-A699-4D7F2D89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0514"/>
            <a:ext cx="9144000" cy="32346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7517DA-5886-4CF4-9D5C-41EB459A3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" y="2271732"/>
            <a:ext cx="9144000" cy="31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39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610155-1D1C-4FF7-BD22-235CCA5CB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0514"/>
            <a:ext cx="9144000" cy="32330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D86F8B-A4D5-4244-A699-4D7F2D89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0514"/>
            <a:ext cx="9144000" cy="32346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7517DA-5886-4CF4-9D5C-41EB459A3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3" y="2271732"/>
            <a:ext cx="9144000" cy="3181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F2FF60-74F9-4138-B11D-B0A5306BC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04810"/>
            <a:ext cx="914400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21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19A330E-D252-46ED-B8E2-88133CE7E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9144000" cy="30530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68493B-93E2-4E24-A03E-A2FF21573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3" y="5438032"/>
            <a:ext cx="9144000" cy="13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264C9A1-9DAE-44AC-AD29-E3D899862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2286000"/>
            <a:ext cx="9144000" cy="29691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3761FA-645D-41CA-9D40-CD0548D81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3" y="5438032"/>
            <a:ext cx="9144000" cy="132308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1D397C2-CD30-4CD9-B7C0-04710E6D3757}"/>
              </a:ext>
            </a:extLst>
          </p:cNvPr>
          <p:cNvSpPr/>
          <p:nvPr/>
        </p:nvSpPr>
        <p:spPr bwMode="auto">
          <a:xfrm>
            <a:off x="6248400" y="25146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0B38F5E-D210-4A57-876F-0C410C75604B}"/>
              </a:ext>
            </a:extLst>
          </p:cNvPr>
          <p:cNvSpPr txBox="1"/>
          <p:nvPr/>
        </p:nvSpPr>
        <p:spPr>
          <a:xfrm>
            <a:off x="6038003" y="2674465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12699C-4A3D-42EC-BB91-B9458D3D9062}"/>
              </a:ext>
            </a:extLst>
          </p:cNvPr>
          <p:cNvSpPr txBox="1"/>
          <p:nvPr/>
        </p:nvSpPr>
        <p:spPr>
          <a:xfrm>
            <a:off x="7391400" y="2674465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局部梯度</a:t>
            </a:r>
          </a:p>
        </p:txBody>
      </p:sp>
    </p:spTree>
    <p:extLst>
      <p:ext uri="{BB962C8B-B14F-4D97-AF65-F5344CB8AC3E}">
        <p14:creationId xmlns:p14="http://schemas.microsoft.com/office/powerpoint/2010/main" val="42777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3FDC95-D671-41C8-A6D5-2AA6B7D9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3200"/>
            <a:ext cx="4259801" cy="2514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41B2F5-F894-4FB6-9CA5-C8C2BB8B78FB}"/>
              </a:ext>
            </a:extLst>
          </p:cNvPr>
          <p:cNvSpPr txBox="1"/>
          <p:nvPr/>
        </p:nvSpPr>
        <p:spPr>
          <a:xfrm>
            <a:off x="4800600" y="2765213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线性函数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B87E0D-134B-414E-925E-064CC493E5D9}"/>
              </a:ext>
            </a:extLst>
          </p:cNvPr>
          <p:cNvSpPr txBox="1"/>
          <p:nvPr/>
        </p:nvSpPr>
        <p:spPr>
          <a:xfrm>
            <a:off x="5114934" y="3429000"/>
            <a:ext cx="4105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latin typeface="+mn-lt"/>
              </a:rPr>
              <a:t>SVM</a:t>
            </a:r>
            <a:r>
              <a:rPr lang="zh-CN" altLang="en-US" sz="2000" b="0" dirty="0"/>
              <a:t>损失函数 </a:t>
            </a:r>
            <a:r>
              <a:rPr lang="en-US" altLang="zh-CN" sz="2000" b="0" dirty="0"/>
              <a:t>(</a:t>
            </a:r>
            <a:r>
              <a:rPr lang="zh-CN" altLang="en-US" sz="2000" b="0" dirty="0"/>
              <a:t>或</a:t>
            </a:r>
            <a:r>
              <a:rPr lang="en-US" altLang="zh-CN" sz="2000" b="0" dirty="0" err="1">
                <a:latin typeface="+mn-lt"/>
              </a:rPr>
              <a:t>softmax</a:t>
            </a:r>
            <a:r>
              <a:rPr lang="zh-CN" altLang="en-US" sz="2000" b="0" dirty="0"/>
              <a:t>函数</a:t>
            </a:r>
            <a:r>
              <a:rPr lang="en-US" altLang="zh-CN" sz="2000" b="0" dirty="0"/>
              <a:t>)</a:t>
            </a:r>
            <a:endParaRPr lang="zh-CN" altLang="en-US" sz="2000" b="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C8FDAD-D4AA-45AD-A802-50D3A83E5B8F}"/>
              </a:ext>
            </a:extLst>
          </p:cNvPr>
          <p:cNvSpPr txBox="1"/>
          <p:nvPr/>
        </p:nvSpPr>
        <p:spPr>
          <a:xfrm>
            <a:off x="4800600" y="449770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数据损失</a:t>
            </a:r>
            <a:r>
              <a:rPr lang="en-US" altLang="zh-CN" sz="2000" dirty="0"/>
              <a:t>+</a:t>
            </a:r>
            <a:r>
              <a:rPr lang="zh-CN" altLang="en-US" sz="2000" dirty="0"/>
              <a:t>正则项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当我们遇到下述问题时。。。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619298-8447-4BEB-AD92-13092FC244FE}"/>
              </a:ext>
            </a:extLst>
          </p:cNvPr>
          <p:cNvSpPr txBox="1"/>
          <p:nvPr/>
        </p:nvSpPr>
        <p:spPr>
          <a:xfrm>
            <a:off x="1905000" y="576853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如何找到最优的</a:t>
            </a:r>
            <a:r>
              <a:rPr lang="en-US" altLang="zh-CN" sz="2400" dirty="0">
                <a:solidFill>
                  <a:srgbClr val="FF0000"/>
                </a:solidFill>
              </a:rPr>
              <a:t>W</a:t>
            </a:r>
            <a:r>
              <a:rPr lang="zh-CN" altLang="en-US" sz="2400" dirty="0">
                <a:solidFill>
                  <a:srgbClr val="FF0000"/>
                </a:solidFill>
              </a:rPr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18A8B8-AB75-4CB7-BC12-0D4028637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799307"/>
            <a:ext cx="831744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400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59D30C-9212-423A-B30B-E6F8AA4C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9408"/>
            <a:ext cx="9144000" cy="32489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4B1395-E523-4999-ACBC-4AA541C7B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6735"/>
            <a:ext cx="9144000" cy="116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4B1395-E523-4999-ACBC-4AA541C7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6735"/>
            <a:ext cx="9144000" cy="11686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A457D7-EB02-42DD-AA0A-42EE027C3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9656"/>
            <a:ext cx="9144000" cy="31539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56E4C08-D822-4599-8EFF-202794C5C39B}"/>
              </a:ext>
            </a:extLst>
          </p:cNvPr>
          <p:cNvSpPr/>
          <p:nvPr/>
        </p:nvSpPr>
        <p:spPr bwMode="auto">
          <a:xfrm>
            <a:off x="5475390" y="2438399"/>
            <a:ext cx="2297009" cy="6231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19E74B-9560-4FBA-A513-04A7747456AE}"/>
              </a:ext>
            </a:extLst>
          </p:cNvPr>
          <p:cNvSpPr txBox="1"/>
          <p:nvPr/>
        </p:nvSpPr>
        <p:spPr>
          <a:xfrm>
            <a:off x="5270073" y="2739318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8CB5BF-C925-4406-AD7D-4BC33A7F3380}"/>
              </a:ext>
            </a:extLst>
          </p:cNvPr>
          <p:cNvSpPr txBox="1"/>
          <p:nvPr/>
        </p:nvSpPr>
        <p:spPr>
          <a:xfrm>
            <a:off x="6623894" y="2739318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局部梯度</a:t>
            </a:r>
          </a:p>
        </p:txBody>
      </p:sp>
    </p:spTree>
    <p:extLst>
      <p:ext uri="{BB962C8B-B14F-4D97-AF65-F5344CB8AC3E}">
        <p14:creationId xmlns:p14="http://schemas.microsoft.com/office/powerpoint/2010/main" val="3882719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7490EE-8F71-4DF1-8266-9050D61E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6050"/>
            <a:ext cx="9144000" cy="30845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019FF8-24C3-4E42-86F7-41EB73A59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0200"/>
            <a:ext cx="9144000" cy="135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59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019FF8-24C3-4E42-86F7-41EB73A5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0200"/>
            <a:ext cx="9144000" cy="13546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B621EE-D180-47B1-BFC4-B3499DD85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3103"/>
            <a:ext cx="9144000" cy="30950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6710ACA-4600-465E-B381-7DA7E499EB30}"/>
              </a:ext>
            </a:extLst>
          </p:cNvPr>
          <p:cNvSpPr/>
          <p:nvPr/>
        </p:nvSpPr>
        <p:spPr bwMode="auto">
          <a:xfrm>
            <a:off x="4271007" y="2406417"/>
            <a:ext cx="2297009" cy="6231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2AFD9B-8942-4EB8-B047-6162F208C0B7}"/>
              </a:ext>
            </a:extLst>
          </p:cNvPr>
          <p:cNvSpPr txBox="1"/>
          <p:nvPr/>
        </p:nvSpPr>
        <p:spPr>
          <a:xfrm>
            <a:off x="4065690" y="2707336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103FED-D09F-4E3F-AEB6-AD2954B5993E}"/>
              </a:ext>
            </a:extLst>
          </p:cNvPr>
          <p:cNvSpPr txBox="1"/>
          <p:nvPr/>
        </p:nvSpPr>
        <p:spPr>
          <a:xfrm>
            <a:off x="5419511" y="2707336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局部梯度</a:t>
            </a:r>
          </a:p>
        </p:txBody>
      </p:sp>
    </p:spTree>
    <p:extLst>
      <p:ext uri="{BB962C8B-B14F-4D97-AF65-F5344CB8AC3E}">
        <p14:creationId xmlns:p14="http://schemas.microsoft.com/office/powerpoint/2010/main" val="1868545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EB520F-92AC-4988-8F77-597E72496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9144000" cy="31120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8F6330-7AA5-4899-B28E-C0B71882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0613"/>
            <a:ext cx="9144000" cy="11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79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8F6330-7AA5-4899-B28E-C0B71882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0613"/>
            <a:ext cx="9144000" cy="11664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3E8E63-8E67-4629-9F86-7E93CCBF2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7306"/>
            <a:ext cx="9144000" cy="30896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87A2840-506C-4678-AFE4-41944B4F27A3}"/>
              </a:ext>
            </a:extLst>
          </p:cNvPr>
          <p:cNvSpPr/>
          <p:nvPr/>
        </p:nvSpPr>
        <p:spPr bwMode="auto">
          <a:xfrm>
            <a:off x="3194896" y="2486887"/>
            <a:ext cx="2297009" cy="6231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306E23-D6C4-46BE-BE6D-8C6123870DB4}"/>
              </a:ext>
            </a:extLst>
          </p:cNvPr>
          <p:cNvSpPr txBox="1"/>
          <p:nvPr/>
        </p:nvSpPr>
        <p:spPr>
          <a:xfrm>
            <a:off x="2989579" y="2787806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B63EA2-49B4-4F59-88D8-E55A4907C2A6}"/>
              </a:ext>
            </a:extLst>
          </p:cNvPr>
          <p:cNvSpPr txBox="1"/>
          <p:nvPr/>
        </p:nvSpPr>
        <p:spPr>
          <a:xfrm>
            <a:off x="4343400" y="2787806"/>
            <a:ext cx="161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局部梯度</a:t>
            </a:r>
          </a:p>
        </p:txBody>
      </p:sp>
    </p:spTree>
    <p:extLst>
      <p:ext uri="{BB962C8B-B14F-4D97-AF65-F5344CB8AC3E}">
        <p14:creationId xmlns:p14="http://schemas.microsoft.com/office/powerpoint/2010/main" val="3668051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458BF4-57D2-41A0-95AB-6E8C73DB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394"/>
            <a:ext cx="9144000" cy="34183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3A43AB-5BBD-4A10-9ABE-0CB39489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4158"/>
            <a:ext cx="9144000" cy="11252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794E434-8D4D-4833-9347-0FB76D81D0D5}"/>
              </a:ext>
            </a:extLst>
          </p:cNvPr>
          <p:cNvSpPr/>
          <p:nvPr/>
        </p:nvSpPr>
        <p:spPr bwMode="auto">
          <a:xfrm>
            <a:off x="2743200" y="5248378"/>
            <a:ext cx="1872405" cy="2905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56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52868DB-8587-4905-A99B-89D5BCF83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67"/>
          <a:stretch/>
        </p:blipFill>
        <p:spPr>
          <a:xfrm>
            <a:off x="0" y="2069603"/>
            <a:ext cx="8915400" cy="334179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3A43AB-5BBD-4A10-9ABE-0CB39489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4158"/>
            <a:ext cx="9144000" cy="11252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794E434-8D4D-4833-9347-0FB76D81D0D5}"/>
              </a:ext>
            </a:extLst>
          </p:cNvPr>
          <p:cNvSpPr/>
          <p:nvPr/>
        </p:nvSpPr>
        <p:spPr bwMode="auto">
          <a:xfrm>
            <a:off x="2743200" y="5248378"/>
            <a:ext cx="1872405" cy="2905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963607-F5C2-4014-9EB1-BEE65AD1D60D}"/>
              </a:ext>
            </a:extLst>
          </p:cNvPr>
          <p:cNvSpPr/>
          <p:nvPr/>
        </p:nvSpPr>
        <p:spPr bwMode="auto">
          <a:xfrm>
            <a:off x="4658571" y="2495537"/>
            <a:ext cx="4256829" cy="3667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DF1E14-432C-4B35-A798-B709A30BE128}"/>
              </a:ext>
            </a:extLst>
          </p:cNvPr>
          <p:cNvSpPr txBox="1"/>
          <p:nvPr/>
        </p:nvSpPr>
        <p:spPr>
          <a:xfrm>
            <a:off x="4523951" y="2474889"/>
            <a:ext cx="300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上行梯度 </a:t>
            </a:r>
            <a:r>
              <a:rPr lang="en-US" altLang="zh-CN" dirty="0">
                <a:solidFill>
                  <a:srgbClr val="FF0000"/>
                </a:solidFill>
              </a:rPr>
              <a:t>× </a:t>
            </a:r>
            <a:r>
              <a:rPr lang="zh-CN" altLang="en-US" dirty="0">
                <a:solidFill>
                  <a:srgbClr val="FF0000"/>
                </a:solidFill>
              </a:rPr>
              <a:t>局部梯度</a:t>
            </a:r>
          </a:p>
        </p:txBody>
      </p:sp>
    </p:spTree>
    <p:extLst>
      <p:ext uri="{BB962C8B-B14F-4D97-AF65-F5344CB8AC3E}">
        <p14:creationId xmlns:p14="http://schemas.microsoft.com/office/powerpoint/2010/main" val="4061919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3A43AB-5BBD-4A10-9ABE-0CB39489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4158"/>
            <a:ext cx="9144000" cy="11252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1A9843-ED89-4084-B056-733AAD975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1500"/>
            <a:ext cx="9144000" cy="3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8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3A43AB-5BBD-4A10-9ABE-0CB39489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4158"/>
            <a:ext cx="9144000" cy="11252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F5C99E-EEE7-41BE-8623-7EF56A66E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66"/>
          <a:stretch/>
        </p:blipFill>
        <p:spPr>
          <a:xfrm>
            <a:off x="0" y="2097803"/>
            <a:ext cx="8973718" cy="34163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CD3764F-9851-4D7D-A03E-AAAE5F47C346}"/>
              </a:ext>
            </a:extLst>
          </p:cNvPr>
          <p:cNvSpPr/>
          <p:nvPr/>
        </p:nvSpPr>
        <p:spPr bwMode="auto">
          <a:xfrm>
            <a:off x="4572000" y="2680316"/>
            <a:ext cx="4572000" cy="3693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E21B76-A174-4661-8137-0B6DCFFBBDA8}"/>
              </a:ext>
            </a:extLst>
          </p:cNvPr>
          <p:cNvSpPr txBox="1"/>
          <p:nvPr/>
        </p:nvSpPr>
        <p:spPr>
          <a:xfrm>
            <a:off x="4437380" y="2744848"/>
            <a:ext cx="298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上行梯度 </a:t>
            </a:r>
            <a:r>
              <a:rPr lang="en-US" altLang="zh-CN" dirty="0">
                <a:solidFill>
                  <a:srgbClr val="FF0000"/>
                </a:solidFill>
              </a:rPr>
              <a:t>× </a:t>
            </a:r>
            <a:r>
              <a:rPr lang="zh-CN" altLang="en-US" dirty="0">
                <a:solidFill>
                  <a:srgbClr val="FF0000"/>
                </a:solidFill>
              </a:rPr>
              <a:t>局部梯度</a:t>
            </a:r>
          </a:p>
        </p:txBody>
      </p:sp>
    </p:spTree>
    <p:extLst>
      <p:ext uri="{BB962C8B-B14F-4D97-AF65-F5344CB8AC3E}">
        <p14:creationId xmlns:p14="http://schemas.microsoft.com/office/powerpoint/2010/main" val="215660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当前线性分类器的问题：不够强大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DC408C-478F-4CE1-8D63-E23BCD23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40" y="3034618"/>
            <a:ext cx="4021600" cy="1670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4ACF8B-265B-4545-9C30-D343C422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744" y="3046471"/>
            <a:ext cx="1979190" cy="1905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8CCF512-34B6-47C1-9E13-2A39A2FB6AFE}"/>
              </a:ext>
            </a:extLst>
          </p:cNvPr>
          <p:cNvSpPr txBox="1"/>
          <p:nvPr/>
        </p:nvSpPr>
        <p:spPr>
          <a:xfrm>
            <a:off x="990600" y="497478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线性分类器针对每一个类进行学习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A37568-1886-4538-AE83-CCBE9F0F9BAC}"/>
              </a:ext>
            </a:extLst>
          </p:cNvPr>
          <p:cNvSpPr txBox="1"/>
          <p:nvPr/>
        </p:nvSpPr>
        <p:spPr>
          <a:xfrm>
            <a:off x="5508413" y="5002914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线性分类器只能学习到线性决策边界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9C02D0-46C7-4E58-993D-2CD6FADA1B67}"/>
              </a:ext>
            </a:extLst>
          </p:cNvPr>
          <p:cNvSpPr txBox="1"/>
          <p:nvPr/>
        </p:nvSpPr>
        <p:spPr>
          <a:xfrm>
            <a:off x="914400" y="237949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视觉角度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A6722A-5513-4E15-987E-FD8D85EDD174}"/>
              </a:ext>
            </a:extLst>
          </p:cNvPr>
          <p:cNvSpPr txBox="1"/>
          <p:nvPr/>
        </p:nvSpPr>
        <p:spPr>
          <a:xfrm>
            <a:off x="5402739" y="238440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几何角度</a:t>
            </a:r>
          </a:p>
        </p:txBody>
      </p:sp>
    </p:spTree>
    <p:extLst>
      <p:ext uri="{BB962C8B-B14F-4D97-AF65-F5344CB8AC3E}">
        <p14:creationId xmlns:p14="http://schemas.microsoft.com/office/powerpoint/2010/main" val="11519361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7F4E1C-8E06-404F-8B2E-81E72940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9144000" cy="33601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EF36A5-55F9-4386-96D2-89469F26A6B5}"/>
              </a:ext>
            </a:extLst>
          </p:cNvPr>
          <p:cNvSpPr/>
          <p:nvPr/>
        </p:nvSpPr>
        <p:spPr bwMode="auto">
          <a:xfrm>
            <a:off x="7239000" y="2057400"/>
            <a:ext cx="1905000" cy="1295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ECB324-D23D-4D01-B360-5BDFB209F14D}"/>
              </a:ext>
            </a:extLst>
          </p:cNvPr>
          <p:cNvSpPr txBox="1"/>
          <p:nvPr/>
        </p:nvSpPr>
        <p:spPr>
          <a:xfrm>
            <a:off x="7239000" y="1524000"/>
            <a:ext cx="1752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CN" altLang="en-US" dirty="0"/>
              <a:t>计算图表示可能不是唯一的。选择一个计算图，使得每一个节点的局部梯度可以较容易地表示</a:t>
            </a:r>
          </a:p>
        </p:txBody>
      </p:sp>
    </p:spTree>
    <p:extLst>
      <p:ext uri="{BB962C8B-B14F-4D97-AF65-F5344CB8AC3E}">
        <p14:creationId xmlns:p14="http://schemas.microsoft.com/office/powerpoint/2010/main" val="1784240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7F4E1C-8E06-404F-8B2E-81E72940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9144000" cy="33601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EF36A5-55F9-4386-96D2-89469F26A6B5}"/>
              </a:ext>
            </a:extLst>
          </p:cNvPr>
          <p:cNvSpPr/>
          <p:nvPr/>
        </p:nvSpPr>
        <p:spPr bwMode="auto">
          <a:xfrm>
            <a:off x="7239000" y="2057400"/>
            <a:ext cx="1905000" cy="1295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ECB324-D23D-4D01-B360-5BDFB209F14D}"/>
              </a:ext>
            </a:extLst>
          </p:cNvPr>
          <p:cNvSpPr txBox="1"/>
          <p:nvPr/>
        </p:nvSpPr>
        <p:spPr>
          <a:xfrm>
            <a:off x="7239000" y="1524000"/>
            <a:ext cx="1752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CN" altLang="en-US" dirty="0"/>
              <a:t>计算图表示可能不是唯一的。选择一个计算图，使得每一个节点的局部梯度可以较容易地表示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5B70BD-BF12-4121-91A5-05819C545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808725"/>
            <a:ext cx="7391400" cy="8082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78F742-6BF5-4DF2-BA76-1E16FE6B5A08}"/>
              </a:ext>
            </a:extLst>
          </p:cNvPr>
          <p:cNvSpPr txBox="1"/>
          <p:nvPr/>
        </p:nvSpPr>
        <p:spPr>
          <a:xfrm>
            <a:off x="93133" y="593257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Sigmoid</a:t>
            </a:r>
            <a:r>
              <a:rPr lang="zh-CN" altLang="en-US" dirty="0">
                <a:solidFill>
                  <a:srgbClr val="0000FF"/>
                </a:solidFill>
              </a:rPr>
              <a:t>局部梯度：</a:t>
            </a:r>
          </a:p>
        </p:txBody>
      </p:sp>
    </p:spTree>
    <p:extLst>
      <p:ext uri="{BB962C8B-B14F-4D97-AF65-F5344CB8AC3E}">
        <p14:creationId xmlns:p14="http://schemas.microsoft.com/office/powerpoint/2010/main" val="1348230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67F8A21-B6FD-45A6-A288-3D8E09661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581"/>
            <a:ext cx="9144000" cy="353121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EF36A5-55F9-4386-96D2-89469F26A6B5}"/>
              </a:ext>
            </a:extLst>
          </p:cNvPr>
          <p:cNvSpPr/>
          <p:nvPr/>
        </p:nvSpPr>
        <p:spPr bwMode="auto">
          <a:xfrm>
            <a:off x="6781800" y="2057400"/>
            <a:ext cx="2362200" cy="1295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ECB324-D23D-4D01-B360-5BDFB209F14D}"/>
              </a:ext>
            </a:extLst>
          </p:cNvPr>
          <p:cNvSpPr txBox="1"/>
          <p:nvPr/>
        </p:nvSpPr>
        <p:spPr>
          <a:xfrm>
            <a:off x="7239000" y="1524000"/>
            <a:ext cx="1752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CN" altLang="en-US" dirty="0"/>
              <a:t>计算图表示可能不是唯一的。选择一个计算图，使得每一个节点的局部梯度可以较容易地表示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5B70BD-BF12-4121-91A5-05819C545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808725"/>
            <a:ext cx="7391400" cy="8082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78F742-6BF5-4DF2-BA76-1E16FE6B5A08}"/>
              </a:ext>
            </a:extLst>
          </p:cNvPr>
          <p:cNvSpPr txBox="1"/>
          <p:nvPr/>
        </p:nvSpPr>
        <p:spPr>
          <a:xfrm>
            <a:off x="93133" y="593257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Sigmoid</a:t>
            </a:r>
            <a:r>
              <a:rPr lang="zh-CN" altLang="en-US" dirty="0">
                <a:solidFill>
                  <a:srgbClr val="0000FF"/>
                </a:solidFill>
              </a:rPr>
              <a:t>局部梯度：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DB08D6-B0AD-44A1-A03F-8054F4F0AC9F}"/>
              </a:ext>
            </a:extLst>
          </p:cNvPr>
          <p:cNvSpPr/>
          <p:nvPr/>
        </p:nvSpPr>
        <p:spPr bwMode="auto">
          <a:xfrm>
            <a:off x="3848100" y="5040868"/>
            <a:ext cx="4991100" cy="2931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DA781B-8D0B-4BD5-BCB9-2FE6B522C153}"/>
              </a:ext>
            </a:extLst>
          </p:cNvPr>
          <p:cNvSpPr txBox="1"/>
          <p:nvPr/>
        </p:nvSpPr>
        <p:spPr>
          <a:xfrm>
            <a:off x="3806614" y="5040868"/>
            <a:ext cx="457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zh-CN" altLang="en-US" dirty="0">
                <a:solidFill>
                  <a:srgbClr val="FF0000"/>
                </a:solidFill>
              </a:rPr>
              <a:t>上行梯度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× [</a:t>
            </a:r>
            <a:r>
              <a:rPr lang="zh-CN" altLang="en-US" dirty="0"/>
              <a:t>局部梯度</a:t>
            </a:r>
            <a:r>
              <a:rPr lang="en-US" altLang="zh-CN" dirty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6762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67F8A21-B6FD-45A6-A288-3D8E09661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581"/>
            <a:ext cx="9144000" cy="353121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另一个例子：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DA30E-353C-4D85-886F-545D4994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84408"/>
            <a:ext cx="3429000" cy="6500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EF36A5-55F9-4386-96D2-89469F26A6B5}"/>
              </a:ext>
            </a:extLst>
          </p:cNvPr>
          <p:cNvSpPr/>
          <p:nvPr/>
        </p:nvSpPr>
        <p:spPr bwMode="auto">
          <a:xfrm>
            <a:off x="6781800" y="2057400"/>
            <a:ext cx="2362200" cy="1295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ECB324-D23D-4D01-B360-5BDFB209F14D}"/>
              </a:ext>
            </a:extLst>
          </p:cNvPr>
          <p:cNvSpPr txBox="1"/>
          <p:nvPr/>
        </p:nvSpPr>
        <p:spPr>
          <a:xfrm>
            <a:off x="7239000" y="1524000"/>
            <a:ext cx="1752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zh-CN" altLang="en-US" dirty="0"/>
              <a:t>计算图表示可能不是唯一的。选择一个计算图，使得每一个节点的局部梯度可以较容易地表示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5B70BD-BF12-4121-91A5-05819C545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808725"/>
            <a:ext cx="7391400" cy="8082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78F742-6BF5-4DF2-BA76-1E16FE6B5A08}"/>
              </a:ext>
            </a:extLst>
          </p:cNvPr>
          <p:cNvSpPr txBox="1"/>
          <p:nvPr/>
        </p:nvSpPr>
        <p:spPr>
          <a:xfrm>
            <a:off x="93133" y="593257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Sigmoid</a:t>
            </a:r>
            <a:r>
              <a:rPr lang="zh-CN" altLang="en-US" dirty="0">
                <a:solidFill>
                  <a:srgbClr val="0000FF"/>
                </a:solidFill>
              </a:rPr>
              <a:t>局部梯度：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DB08D6-B0AD-44A1-A03F-8054F4F0AC9F}"/>
              </a:ext>
            </a:extLst>
          </p:cNvPr>
          <p:cNvSpPr/>
          <p:nvPr/>
        </p:nvSpPr>
        <p:spPr bwMode="auto">
          <a:xfrm>
            <a:off x="3848100" y="5040868"/>
            <a:ext cx="4991100" cy="2931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DA781B-8D0B-4BD5-BCB9-2FE6B522C153}"/>
              </a:ext>
            </a:extLst>
          </p:cNvPr>
          <p:cNvSpPr txBox="1"/>
          <p:nvPr/>
        </p:nvSpPr>
        <p:spPr>
          <a:xfrm>
            <a:off x="3806614" y="5040868"/>
            <a:ext cx="457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zh-CN" altLang="en-US" dirty="0">
                <a:solidFill>
                  <a:srgbClr val="FF0000"/>
                </a:solidFill>
              </a:rPr>
              <a:t>上行梯度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× [</a:t>
            </a:r>
            <a:r>
              <a:rPr lang="zh-CN" altLang="en-US" dirty="0"/>
              <a:t>局部梯度</a:t>
            </a:r>
            <a:r>
              <a:rPr lang="en-US" altLang="zh-CN" dirty="0"/>
              <a:t>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E2D266-FE9A-4A8A-AF16-FA4719B4D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390" y="3962400"/>
            <a:ext cx="552410" cy="32708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4FE8C94-B82E-42CC-8BD2-A4526129FB45}"/>
              </a:ext>
            </a:extLst>
          </p:cNvPr>
          <p:cNvSpPr/>
          <p:nvPr/>
        </p:nvSpPr>
        <p:spPr bwMode="auto">
          <a:xfrm>
            <a:off x="6858000" y="5188962"/>
            <a:ext cx="2251286" cy="678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5AD2C66-EC2F-4A8F-A621-A127236BB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5343415"/>
            <a:ext cx="4623762" cy="43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43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梯度流的模式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65256B-FD34-455B-BE3A-87BF9859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0"/>
            <a:ext cx="3905795" cy="241016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F485507-17BB-4743-B0BE-C194996D6579}"/>
              </a:ext>
            </a:extLst>
          </p:cNvPr>
          <p:cNvSpPr txBox="1"/>
          <p:nvPr/>
        </p:nvSpPr>
        <p:spPr>
          <a:xfrm>
            <a:off x="1066800" y="239964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加法门：梯度分配</a:t>
            </a:r>
            <a:endParaRPr lang="zh-CN" altLang="en-US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4FBE02-5716-4C92-997E-9DD5E088627B}"/>
              </a:ext>
            </a:extLst>
          </p:cNvPr>
          <p:cNvSpPr txBox="1"/>
          <p:nvPr/>
        </p:nvSpPr>
        <p:spPr>
          <a:xfrm>
            <a:off x="5562600" y="3745248"/>
            <a:ext cx="236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FF0000"/>
                </a:solidFill>
                <a:effectLst/>
                <a:latin typeface="-apple-system"/>
              </a:rPr>
              <a:t>把输出的梯度相等地分发给它所有的输入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25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梯度流的模式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485507-17BB-4743-B0BE-C194996D6579}"/>
              </a:ext>
            </a:extLst>
          </p:cNvPr>
          <p:cNvSpPr txBox="1"/>
          <p:nvPr/>
        </p:nvSpPr>
        <p:spPr>
          <a:xfrm>
            <a:off x="1066800" y="239964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乘法门：交换乘子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4FBE02-5716-4C92-997E-9DD5E088627B}"/>
              </a:ext>
            </a:extLst>
          </p:cNvPr>
          <p:cNvSpPr txBox="1"/>
          <p:nvPr/>
        </p:nvSpPr>
        <p:spPr>
          <a:xfrm>
            <a:off x="5562600" y="3581400"/>
            <a:ext cx="236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FF0000"/>
                </a:solidFill>
                <a:effectLst/>
                <a:latin typeface="-apple-system"/>
              </a:rPr>
              <a:t>它的局部梯度就是输入值，但是是相互交换之后的，然后根据链式法则乘以输出值的梯度。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C66A31-9231-493E-9AB9-9EEBDE9F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3201453"/>
            <a:ext cx="4353533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560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梯度流的模式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485507-17BB-4743-B0BE-C194996D6579}"/>
              </a:ext>
            </a:extLst>
          </p:cNvPr>
          <p:cNvSpPr txBox="1"/>
          <p:nvPr/>
        </p:nvSpPr>
        <p:spPr>
          <a:xfrm>
            <a:off x="1066800" y="239964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复制门：梯度相加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DE0C1C-40BB-4422-AD44-A63B79BB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07" y="3581400"/>
            <a:ext cx="417253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135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梯度流的模式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485507-17BB-4743-B0BE-C194996D6579}"/>
              </a:ext>
            </a:extLst>
          </p:cNvPr>
          <p:cNvSpPr txBox="1"/>
          <p:nvPr/>
        </p:nvSpPr>
        <p:spPr>
          <a:xfrm>
            <a:off x="1066800" y="2399645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取最大值门</a:t>
            </a:r>
            <a:r>
              <a:rPr lang="zh-CN" altLang="en-US" sz="2000" dirty="0"/>
              <a:t>：梯度路由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2B240C-E81A-4F0A-AA47-11D355466433}"/>
              </a:ext>
            </a:extLst>
          </p:cNvPr>
          <p:cNvSpPr txBox="1"/>
          <p:nvPr/>
        </p:nvSpPr>
        <p:spPr>
          <a:xfrm>
            <a:off x="5562600" y="3581400"/>
            <a:ext cx="236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FF0000"/>
                </a:solidFill>
                <a:effectLst/>
                <a:latin typeface="-apple-system"/>
              </a:rPr>
              <a:t>取最大值门将梯度转给其中一个输入，这个输入是在前向传播中值最大的那个输入。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560C56-A3DD-47C5-8310-EBF1731D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3258611"/>
            <a:ext cx="3915321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95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反向传播实例：扁平化的代码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77EC7-C6AB-4343-A758-9AFFD7C1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4353204" cy="281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6B27D-39DB-4679-8127-1D2456BF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286000"/>
            <a:ext cx="3141913" cy="4343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0F8364-AF93-4CA7-9E5E-095B96A16698}"/>
              </a:ext>
            </a:extLst>
          </p:cNvPr>
          <p:cNvSpPr txBox="1"/>
          <p:nvPr/>
        </p:nvSpPr>
        <p:spPr>
          <a:xfrm>
            <a:off x="4615002" y="291467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前向计算：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计算输出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8F9E7-CE79-4142-B762-50982D5A78A4}"/>
              </a:ext>
            </a:extLst>
          </p:cNvPr>
          <p:cNvSpPr txBox="1"/>
          <p:nvPr/>
        </p:nvSpPr>
        <p:spPr>
          <a:xfrm>
            <a:off x="4658004" y="48768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反向计算：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计算梯度</a:t>
            </a:r>
          </a:p>
        </p:txBody>
      </p:sp>
    </p:spTree>
    <p:extLst>
      <p:ext uri="{BB962C8B-B14F-4D97-AF65-F5344CB8AC3E}">
        <p14:creationId xmlns:p14="http://schemas.microsoft.com/office/powerpoint/2010/main" val="8586326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反向传播实例：扁平化的代码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77EC7-C6AB-4343-A758-9AFFD7C1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4353204" cy="281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6B27D-39DB-4679-8127-1D2456BF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58"/>
          <a:stretch/>
        </p:blipFill>
        <p:spPr>
          <a:xfrm>
            <a:off x="5791200" y="2286000"/>
            <a:ext cx="3141913" cy="1600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0F8364-AF93-4CA7-9E5E-095B96A16698}"/>
              </a:ext>
            </a:extLst>
          </p:cNvPr>
          <p:cNvSpPr txBox="1"/>
          <p:nvPr/>
        </p:nvSpPr>
        <p:spPr>
          <a:xfrm>
            <a:off x="4615002" y="291467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前向计算：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计算输出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8F9E7-CE79-4142-B762-50982D5A78A4}"/>
              </a:ext>
            </a:extLst>
          </p:cNvPr>
          <p:cNvSpPr txBox="1"/>
          <p:nvPr/>
        </p:nvSpPr>
        <p:spPr>
          <a:xfrm>
            <a:off x="4771506" y="396108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基本梯度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336F6-1369-40A7-8F0C-A2D7D506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1" y="4023484"/>
            <a:ext cx="2650164" cy="23840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EEE49C-F6D1-41BA-A650-CFEB42EB23CA}"/>
              </a:ext>
            </a:extLst>
          </p:cNvPr>
          <p:cNvSpPr/>
          <p:nvPr/>
        </p:nvSpPr>
        <p:spPr bwMode="auto">
          <a:xfrm>
            <a:off x="5997788" y="4018404"/>
            <a:ext cx="1165012" cy="248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648FA8-7127-494B-8F11-368194A8643F}"/>
              </a:ext>
            </a:extLst>
          </p:cNvPr>
          <p:cNvSpPr/>
          <p:nvPr/>
        </p:nvSpPr>
        <p:spPr bwMode="auto">
          <a:xfrm>
            <a:off x="4267200" y="4018404"/>
            <a:ext cx="504306" cy="7120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20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梯度下降与神经网络</a:t>
            </a:r>
            <a:endParaRPr lang="zh-CN" altLang="en-US" kern="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AE30EA-14F8-42FE-B301-3B0342424DCA}"/>
              </a:ext>
            </a:extLst>
          </p:cNvPr>
          <p:cNvSpPr txBox="1"/>
          <p:nvPr/>
        </p:nvSpPr>
        <p:spPr>
          <a:xfrm>
            <a:off x="685800" y="14478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像素特征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4EB06F-BAFF-4095-9AFF-F52072F7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" y="2438400"/>
            <a:ext cx="8954347" cy="31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823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反向传播实例：扁平化的代码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77EC7-C6AB-4343-A758-9AFFD7C1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4353204" cy="281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6B27D-39DB-4679-8127-1D2456BF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58"/>
          <a:stretch/>
        </p:blipFill>
        <p:spPr>
          <a:xfrm>
            <a:off x="5791200" y="2286000"/>
            <a:ext cx="3141913" cy="1600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0F8364-AF93-4CA7-9E5E-095B96A16698}"/>
              </a:ext>
            </a:extLst>
          </p:cNvPr>
          <p:cNvSpPr txBox="1"/>
          <p:nvPr/>
        </p:nvSpPr>
        <p:spPr>
          <a:xfrm>
            <a:off x="4615002" y="291467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前向计算：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计算输出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8F9E7-CE79-4142-B762-50982D5A78A4}"/>
              </a:ext>
            </a:extLst>
          </p:cNvPr>
          <p:cNvSpPr txBox="1"/>
          <p:nvPr/>
        </p:nvSpPr>
        <p:spPr>
          <a:xfrm>
            <a:off x="4815533" y="420118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Sigmoid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336F6-1369-40A7-8F0C-A2D7D506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1" y="4023484"/>
            <a:ext cx="2650164" cy="23840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EEE49C-F6D1-41BA-A650-CFEB42EB23CA}"/>
              </a:ext>
            </a:extLst>
          </p:cNvPr>
          <p:cNvSpPr/>
          <p:nvPr/>
        </p:nvSpPr>
        <p:spPr bwMode="auto">
          <a:xfrm>
            <a:off x="6004253" y="4244080"/>
            <a:ext cx="2665712" cy="251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B27226-EAA7-4A0F-B0AA-F1A9B3463F6E}"/>
              </a:ext>
            </a:extLst>
          </p:cNvPr>
          <p:cNvSpPr/>
          <p:nvPr/>
        </p:nvSpPr>
        <p:spPr bwMode="auto">
          <a:xfrm>
            <a:off x="6038428" y="3535609"/>
            <a:ext cx="1429172" cy="198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B0D5E7-D970-4495-B160-A7B2AE0A97E8}"/>
              </a:ext>
            </a:extLst>
          </p:cNvPr>
          <p:cNvSpPr/>
          <p:nvPr/>
        </p:nvSpPr>
        <p:spPr bwMode="auto">
          <a:xfrm>
            <a:off x="3429000" y="4018404"/>
            <a:ext cx="1342506" cy="7120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7729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反向传播实例：扁平化的代码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77EC7-C6AB-4343-A758-9AFFD7C1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4353204" cy="281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6B27D-39DB-4679-8127-1D2456BF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58"/>
          <a:stretch/>
        </p:blipFill>
        <p:spPr>
          <a:xfrm>
            <a:off x="5791200" y="2286000"/>
            <a:ext cx="3141913" cy="1600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0F8364-AF93-4CA7-9E5E-095B96A16698}"/>
              </a:ext>
            </a:extLst>
          </p:cNvPr>
          <p:cNvSpPr txBox="1"/>
          <p:nvPr/>
        </p:nvSpPr>
        <p:spPr>
          <a:xfrm>
            <a:off x="4615002" y="291467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前向计算：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计算输出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8F9E7-CE79-4142-B762-50982D5A78A4}"/>
              </a:ext>
            </a:extLst>
          </p:cNvPr>
          <p:cNvSpPr txBox="1"/>
          <p:nvPr/>
        </p:nvSpPr>
        <p:spPr>
          <a:xfrm>
            <a:off x="4727609" y="444020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加法门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336F6-1369-40A7-8F0C-A2D7D506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1" y="4023484"/>
            <a:ext cx="2650164" cy="23840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EEE49C-F6D1-41BA-A650-CFEB42EB23CA}"/>
              </a:ext>
            </a:extLst>
          </p:cNvPr>
          <p:cNvSpPr/>
          <p:nvPr/>
        </p:nvSpPr>
        <p:spPr bwMode="auto">
          <a:xfrm>
            <a:off x="5987627" y="4499013"/>
            <a:ext cx="1556173" cy="4843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B27226-EAA7-4A0F-B0AA-F1A9B3463F6E}"/>
              </a:ext>
            </a:extLst>
          </p:cNvPr>
          <p:cNvSpPr/>
          <p:nvPr/>
        </p:nvSpPr>
        <p:spPr bwMode="auto">
          <a:xfrm>
            <a:off x="6058079" y="3329904"/>
            <a:ext cx="1429172" cy="198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1133742-31AC-46E6-9C57-C47889A280AC}"/>
              </a:ext>
            </a:extLst>
          </p:cNvPr>
          <p:cNvCxnSpPr/>
          <p:nvPr/>
        </p:nvCxnSpPr>
        <p:spPr bwMode="auto">
          <a:xfrm>
            <a:off x="304800" y="4809539"/>
            <a:ext cx="0" cy="6006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2809CC2-5D3C-4BAB-A7FF-4EDB30436F91}"/>
              </a:ext>
            </a:extLst>
          </p:cNvPr>
          <p:cNvCxnSpPr/>
          <p:nvPr/>
        </p:nvCxnSpPr>
        <p:spPr bwMode="auto">
          <a:xfrm>
            <a:off x="304800" y="5410200"/>
            <a:ext cx="3581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135A590-4151-43F5-859D-EF5B2FCD0569}"/>
              </a:ext>
            </a:extLst>
          </p:cNvPr>
          <p:cNvCxnSpPr/>
          <p:nvPr/>
        </p:nvCxnSpPr>
        <p:spPr bwMode="auto">
          <a:xfrm flipV="1">
            <a:off x="3886200" y="3418840"/>
            <a:ext cx="0" cy="1991360"/>
          </a:xfrm>
          <a:prstGeom prst="line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1FF3745-FA35-4757-ACA3-5E4D103EE276}"/>
              </a:ext>
            </a:extLst>
          </p:cNvPr>
          <p:cNvCxnSpPr/>
          <p:nvPr/>
        </p:nvCxnSpPr>
        <p:spPr bwMode="auto">
          <a:xfrm flipH="1">
            <a:off x="2362200" y="3418840"/>
            <a:ext cx="1524000" cy="10160"/>
          </a:xfrm>
          <a:prstGeom prst="line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F64C18F-BB9A-4C76-8634-A8A859BDB613}"/>
              </a:ext>
            </a:extLst>
          </p:cNvPr>
          <p:cNvCxnSpPr>
            <a:cxnSpLocks/>
          </p:cNvCxnSpPr>
          <p:nvPr/>
        </p:nvCxnSpPr>
        <p:spPr bwMode="auto">
          <a:xfrm>
            <a:off x="2362201" y="3418840"/>
            <a:ext cx="0" cy="1457960"/>
          </a:xfrm>
          <a:prstGeom prst="line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CBFE5CB-6273-4DAC-8157-329AB936A1BA}"/>
              </a:ext>
            </a:extLst>
          </p:cNvPr>
          <p:cNvCxnSpPr/>
          <p:nvPr/>
        </p:nvCxnSpPr>
        <p:spPr bwMode="auto">
          <a:xfrm>
            <a:off x="304800" y="4876800"/>
            <a:ext cx="20574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0109365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反向传播实例：扁平化的代码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77EC7-C6AB-4343-A758-9AFFD7C1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4353204" cy="281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6B27D-39DB-4679-8127-1D2456BF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58"/>
          <a:stretch/>
        </p:blipFill>
        <p:spPr>
          <a:xfrm>
            <a:off x="5791200" y="2286000"/>
            <a:ext cx="3141913" cy="1600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0F8364-AF93-4CA7-9E5E-095B96A16698}"/>
              </a:ext>
            </a:extLst>
          </p:cNvPr>
          <p:cNvSpPr txBox="1"/>
          <p:nvPr/>
        </p:nvSpPr>
        <p:spPr>
          <a:xfrm>
            <a:off x="4615002" y="291467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前向计算：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计算输出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8F9E7-CE79-4142-B762-50982D5A78A4}"/>
              </a:ext>
            </a:extLst>
          </p:cNvPr>
          <p:cNvSpPr txBox="1"/>
          <p:nvPr/>
        </p:nvSpPr>
        <p:spPr>
          <a:xfrm>
            <a:off x="4800601" y="50408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加法门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336F6-1369-40A7-8F0C-A2D7D506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1" y="4023484"/>
            <a:ext cx="2650164" cy="23840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EEE49C-F6D1-41BA-A650-CFEB42EB23CA}"/>
              </a:ext>
            </a:extLst>
          </p:cNvPr>
          <p:cNvSpPr/>
          <p:nvPr/>
        </p:nvSpPr>
        <p:spPr bwMode="auto">
          <a:xfrm>
            <a:off x="6019801" y="4973304"/>
            <a:ext cx="1556173" cy="4843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B27226-EAA7-4A0F-B0AA-F1A9B3463F6E}"/>
              </a:ext>
            </a:extLst>
          </p:cNvPr>
          <p:cNvSpPr/>
          <p:nvPr/>
        </p:nvSpPr>
        <p:spPr bwMode="auto">
          <a:xfrm>
            <a:off x="6029961" y="3039652"/>
            <a:ext cx="1429172" cy="198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665DD3-C9EB-434D-87EA-801C1AC8D6AD}"/>
              </a:ext>
            </a:extLst>
          </p:cNvPr>
          <p:cNvSpPr/>
          <p:nvPr/>
        </p:nvSpPr>
        <p:spPr bwMode="auto">
          <a:xfrm>
            <a:off x="1500850" y="2667000"/>
            <a:ext cx="1394749" cy="1752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132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反向传播实例：扁平化的代码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77EC7-C6AB-4343-A758-9AFFD7C1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4353204" cy="281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6B27D-39DB-4679-8127-1D2456BF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58"/>
          <a:stretch/>
        </p:blipFill>
        <p:spPr>
          <a:xfrm>
            <a:off x="5791200" y="2286000"/>
            <a:ext cx="3141913" cy="1600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0F8364-AF93-4CA7-9E5E-095B96A16698}"/>
              </a:ext>
            </a:extLst>
          </p:cNvPr>
          <p:cNvSpPr txBox="1"/>
          <p:nvPr/>
        </p:nvSpPr>
        <p:spPr>
          <a:xfrm>
            <a:off x="4615002" y="291467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前向计算：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计算输出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8F9E7-CE79-4142-B762-50982D5A78A4}"/>
              </a:ext>
            </a:extLst>
          </p:cNvPr>
          <p:cNvSpPr txBox="1"/>
          <p:nvPr/>
        </p:nvSpPr>
        <p:spPr>
          <a:xfrm>
            <a:off x="4805681" y="5486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乘法门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336F6-1369-40A7-8F0C-A2D7D506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1" y="4023484"/>
            <a:ext cx="2650164" cy="23840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EEE49C-F6D1-41BA-A650-CFEB42EB23CA}"/>
              </a:ext>
            </a:extLst>
          </p:cNvPr>
          <p:cNvSpPr/>
          <p:nvPr/>
        </p:nvSpPr>
        <p:spPr bwMode="auto">
          <a:xfrm>
            <a:off x="6029961" y="5486400"/>
            <a:ext cx="2047239" cy="4843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B27226-EAA7-4A0F-B0AA-F1A9B3463F6E}"/>
              </a:ext>
            </a:extLst>
          </p:cNvPr>
          <p:cNvSpPr/>
          <p:nvPr/>
        </p:nvSpPr>
        <p:spPr bwMode="auto">
          <a:xfrm>
            <a:off x="6029961" y="2815583"/>
            <a:ext cx="1429172" cy="198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0E5242-F371-4AA1-9497-DA2DEE36B34D}"/>
              </a:ext>
            </a:extLst>
          </p:cNvPr>
          <p:cNvSpPr/>
          <p:nvPr/>
        </p:nvSpPr>
        <p:spPr bwMode="auto">
          <a:xfrm>
            <a:off x="210886" y="3752519"/>
            <a:ext cx="1770313" cy="9718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2736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反向传播实例：扁平化的代码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77EC7-C6AB-4343-A758-9AFFD7C1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4353204" cy="2819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D6B27D-39DB-4679-8127-1D2456BF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58"/>
          <a:stretch/>
        </p:blipFill>
        <p:spPr>
          <a:xfrm>
            <a:off x="5791200" y="2286000"/>
            <a:ext cx="3141913" cy="1600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40F8364-AF93-4CA7-9E5E-095B96A16698}"/>
              </a:ext>
            </a:extLst>
          </p:cNvPr>
          <p:cNvSpPr txBox="1"/>
          <p:nvPr/>
        </p:nvSpPr>
        <p:spPr>
          <a:xfrm>
            <a:off x="4615002" y="291467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前向计算：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计算输出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C8F9E7-CE79-4142-B762-50982D5A78A4}"/>
              </a:ext>
            </a:extLst>
          </p:cNvPr>
          <p:cNvSpPr txBox="1"/>
          <p:nvPr/>
        </p:nvSpPr>
        <p:spPr>
          <a:xfrm>
            <a:off x="4819228" y="603632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乘法门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B336F6-1369-40A7-8F0C-A2D7D506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1" y="4023484"/>
            <a:ext cx="2650164" cy="23840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EEE49C-F6D1-41BA-A650-CFEB42EB23CA}"/>
              </a:ext>
            </a:extLst>
          </p:cNvPr>
          <p:cNvSpPr/>
          <p:nvPr/>
        </p:nvSpPr>
        <p:spPr bwMode="auto">
          <a:xfrm>
            <a:off x="6019801" y="5978795"/>
            <a:ext cx="2047239" cy="4843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B27226-EAA7-4A0F-B0AA-F1A9B3463F6E}"/>
              </a:ext>
            </a:extLst>
          </p:cNvPr>
          <p:cNvSpPr/>
          <p:nvPr/>
        </p:nvSpPr>
        <p:spPr bwMode="auto">
          <a:xfrm>
            <a:off x="6038428" y="2587633"/>
            <a:ext cx="1429172" cy="1981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BC7D10-6D12-417E-A791-66D42398B31D}"/>
              </a:ext>
            </a:extLst>
          </p:cNvPr>
          <p:cNvSpPr/>
          <p:nvPr/>
        </p:nvSpPr>
        <p:spPr bwMode="auto">
          <a:xfrm>
            <a:off x="304800" y="2612836"/>
            <a:ext cx="1770313" cy="9718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solidFill>
                  <a:srgbClr val="0070C0"/>
                </a:solidFill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759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反向传播的模块化</a:t>
            </a:r>
            <a:r>
              <a:rPr lang="en-US" altLang="zh-CN" sz="2800" dirty="0"/>
              <a:t>API</a:t>
            </a:r>
            <a:endParaRPr lang="zh-CN" altLang="en-US" sz="2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A4B81D-BD75-4949-9234-E7604C5B3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0"/>
            <a:ext cx="3363767" cy="21257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E5F8A0-6B4F-4BA9-AA32-836222D0C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767" y="3048000"/>
            <a:ext cx="4849856" cy="26600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103F13F-7A1E-48D6-A5D2-41998FEE431F}"/>
              </a:ext>
            </a:extLst>
          </p:cNvPr>
          <p:cNvSpPr txBox="1"/>
          <p:nvPr/>
        </p:nvSpPr>
        <p:spPr>
          <a:xfrm>
            <a:off x="4186767" y="25146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图（或网络）目标（粗略的伪代码）：</a:t>
            </a:r>
          </a:p>
        </p:txBody>
      </p:sp>
    </p:spTree>
    <p:extLst>
      <p:ext uri="{BB962C8B-B14F-4D97-AF65-F5344CB8AC3E}">
        <p14:creationId xmlns:p14="http://schemas.microsoft.com/office/powerpoint/2010/main" val="194787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模块化实现：前向</a:t>
            </a:r>
            <a:r>
              <a:rPr lang="en-US" altLang="zh-CN" sz="2800" dirty="0"/>
              <a:t>/</a:t>
            </a:r>
            <a:r>
              <a:rPr lang="zh-CN" altLang="en-US" sz="2800" dirty="0"/>
              <a:t>反向计算</a:t>
            </a:r>
            <a:r>
              <a:rPr lang="en-US" altLang="zh-CN" sz="2800" dirty="0"/>
              <a:t>API</a:t>
            </a:r>
            <a:endParaRPr lang="zh-CN" altLang="en-US" sz="2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03F13F-7A1E-48D6-A5D2-41998FEE431F}"/>
              </a:ext>
            </a:extLst>
          </p:cNvPr>
          <p:cNvSpPr txBox="1"/>
          <p:nvPr/>
        </p:nvSpPr>
        <p:spPr>
          <a:xfrm>
            <a:off x="2971800" y="267866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PyTorch</a:t>
            </a:r>
            <a:r>
              <a:rPr lang="zh-CN" altLang="en-US" dirty="0"/>
              <a:t>框架中的代码：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2A4324-A352-46CD-B337-6C46AE20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048000"/>
            <a:ext cx="4181995" cy="33316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F4BAFB-AA3D-48AE-ADC4-EF6AE8403B89}"/>
              </a:ext>
            </a:extLst>
          </p:cNvPr>
          <p:cNvSpPr txBox="1"/>
          <p:nvPr/>
        </p:nvSpPr>
        <p:spPr>
          <a:xfrm>
            <a:off x="7239000" y="3733026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需要存储一些值以供反向传播使用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0C9EB9-A1C3-41B1-8E49-3E5875558597}"/>
              </a:ext>
            </a:extLst>
          </p:cNvPr>
          <p:cNvSpPr txBox="1"/>
          <p:nvPr/>
        </p:nvSpPr>
        <p:spPr>
          <a:xfrm>
            <a:off x="7153795" y="495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上行梯度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D87E90-54D4-4CCC-A5DB-CB88F82058E3}"/>
              </a:ext>
            </a:extLst>
          </p:cNvPr>
          <p:cNvSpPr txBox="1"/>
          <p:nvPr/>
        </p:nvSpPr>
        <p:spPr>
          <a:xfrm>
            <a:off x="7145867" y="5434027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将上行梯度和局部梯度相乘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978651B-2877-4051-8AAE-D8879DBE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8" y="3429000"/>
            <a:ext cx="2839482" cy="19812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E9B7AC9-E38B-4F94-96E7-8BB93D15815B}"/>
              </a:ext>
            </a:extLst>
          </p:cNvPr>
          <p:cNvSpPr txBox="1"/>
          <p:nvPr/>
        </p:nvSpPr>
        <p:spPr>
          <a:xfrm>
            <a:off x="228600" y="5606534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x, y, z</a:t>
            </a:r>
            <a:r>
              <a:rPr lang="zh-CN" altLang="en-US" dirty="0"/>
              <a:t>均为标量）</a:t>
            </a:r>
          </a:p>
        </p:txBody>
      </p:sp>
    </p:spTree>
    <p:extLst>
      <p:ext uri="{BB962C8B-B14F-4D97-AF65-F5344CB8AC3E}">
        <p14:creationId xmlns:p14="http://schemas.microsoft.com/office/powerpoint/2010/main" val="34503185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1409700" y="3352800"/>
            <a:ext cx="632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到目前位置，所有的计算都是基于标量的，那么基于向量的计算呢？</a:t>
            </a:r>
          </a:p>
        </p:txBody>
      </p:sp>
    </p:spTree>
    <p:extLst>
      <p:ext uri="{BB962C8B-B14F-4D97-AF65-F5344CB8AC3E}">
        <p14:creationId xmlns:p14="http://schemas.microsoft.com/office/powerpoint/2010/main" val="3850161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回顾：向量求导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48A3C9-E067-40E0-B434-379B2FF6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20863"/>
            <a:ext cx="1907220" cy="4573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826434-15DD-4C5D-8AA8-CB2AC05E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90" y="3302097"/>
            <a:ext cx="1907220" cy="4426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23B2A0-A7C9-48F3-A100-C795CEF0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352800"/>
            <a:ext cx="1907220" cy="39196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AB35CD3-58EA-4672-AFF5-57539B006DB8}"/>
              </a:ext>
            </a:extLst>
          </p:cNvPr>
          <p:cNvSpPr txBox="1"/>
          <p:nvPr/>
        </p:nvSpPr>
        <p:spPr>
          <a:xfrm>
            <a:off x="1027693" y="2819400"/>
            <a:ext cx="168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标量到标量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44ABB52-E513-4B2A-9993-C3C6BF4E58C7}"/>
              </a:ext>
            </a:extLst>
          </p:cNvPr>
          <p:cNvSpPr txBox="1"/>
          <p:nvPr/>
        </p:nvSpPr>
        <p:spPr>
          <a:xfrm>
            <a:off x="3731683" y="2819400"/>
            <a:ext cx="168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向量到标量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1557B7-59E4-4290-83B0-43DE06777905}"/>
              </a:ext>
            </a:extLst>
          </p:cNvPr>
          <p:cNvSpPr txBox="1"/>
          <p:nvPr/>
        </p:nvSpPr>
        <p:spPr>
          <a:xfrm>
            <a:off x="6742693" y="2819400"/>
            <a:ext cx="168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向量到向量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D880A1-82DB-4A0B-8D61-2E88C63AD6FB}"/>
              </a:ext>
            </a:extLst>
          </p:cNvPr>
          <p:cNvSpPr txBox="1"/>
          <p:nvPr/>
        </p:nvSpPr>
        <p:spPr>
          <a:xfrm>
            <a:off x="1027693" y="3778180"/>
            <a:ext cx="168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常规求导：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53BD722-84E0-4209-91CB-016E3A462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392436"/>
            <a:ext cx="1155195" cy="81826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D2B3998-6DC9-4BFD-9527-96E26740C176}"/>
              </a:ext>
            </a:extLst>
          </p:cNvPr>
          <p:cNvSpPr txBox="1"/>
          <p:nvPr/>
        </p:nvSpPr>
        <p:spPr>
          <a:xfrm>
            <a:off x="3829734" y="3793033"/>
            <a:ext cx="1680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导数是梯度：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4663B87-725D-41A0-8901-3BE8865C7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423" y="4415217"/>
            <a:ext cx="2304023" cy="67765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3E33885-EAC6-4363-8E47-DC9F35F03247}"/>
              </a:ext>
            </a:extLst>
          </p:cNvPr>
          <p:cNvSpPr txBox="1"/>
          <p:nvPr/>
        </p:nvSpPr>
        <p:spPr>
          <a:xfrm>
            <a:off x="6651413" y="3793033"/>
            <a:ext cx="205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导数是雅可比式：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1DAA535-A048-4118-BD24-795EB987B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275" y="4415217"/>
            <a:ext cx="278168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61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244A313-69ED-4C79-99AA-2DD15E80B142}"/>
              </a:ext>
            </a:extLst>
          </p:cNvPr>
          <p:cNvSpPr txBox="1">
            <a:spLocks/>
          </p:cNvSpPr>
          <p:nvPr/>
        </p:nvSpPr>
        <p:spPr bwMode="gray">
          <a:xfrm>
            <a:off x="457200" y="304800"/>
            <a:ext cx="73914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altLang="zh-CN" kern="0" dirty="0"/>
              <a:t>§</a:t>
            </a:r>
            <a:r>
              <a:rPr lang="en-US" altLang="zh-CN" kern="0" dirty="0">
                <a:solidFill>
                  <a:schemeClr val="bg1"/>
                </a:solidFill>
              </a:rPr>
              <a:t> </a:t>
            </a:r>
            <a:r>
              <a:rPr lang="zh-CN" altLang="en-US" kern="0" dirty="0">
                <a:solidFill>
                  <a:schemeClr val="bg1"/>
                </a:solidFill>
              </a:rPr>
              <a:t>反向传播</a:t>
            </a:r>
            <a:endParaRPr lang="zh-CN" altLang="en-US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822ADF-AAB8-4F80-AA7E-9D76FD5976EB}"/>
              </a:ext>
            </a:extLst>
          </p:cNvPr>
          <p:cNvSpPr txBox="1"/>
          <p:nvPr/>
        </p:nvSpPr>
        <p:spPr>
          <a:xfrm>
            <a:off x="685800" y="14478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向量的反向传播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64247CC-E43B-43A8-BEC4-2EF6000C5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39375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6CC123-12E6-44E2-93C8-7FF6AAA049F3}"/>
              </a:ext>
            </a:extLst>
          </p:cNvPr>
          <p:cNvSpPr txBox="1"/>
          <p:nvPr/>
        </p:nvSpPr>
        <p:spPr>
          <a:xfrm>
            <a:off x="6822440" y="5630761"/>
            <a:ext cx="2133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zh-CN" altLang="en-US" dirty="0">
                <a:solidFill>
                  <a:srgbClr val="FF0000"/>
                </a:solidFill>
              </a:rPr>
              <a:t>上行梯度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5BABA0-D204-42CE-A7BD-22D7010A4096}"/>
              </a:ext>
            </a:extLst>
          </p:cNvPr>
          <p:cNvSpPr txBox="1"/>
          <p:nvPr/>
        </p:nvSpPr>
        <p:spPr>
          <a:xfrm>
            <a:off x="-14980" y="4312612"/>
            <a:ext cx="146277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zh-CN" altLang="en-US" dirty="0">
                <a:solidFill>
                  <a:srgbClr val="FF0000"/>
                </a:solidFill>
              </a:rPr>
              <a:t>下行梯度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</a:p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5AA021-3D2E-40E1-81CC-900A8BF90117}"/>
              </a:ext>
            </a:extLst>
          </p:cNvPr>
          <p:cNvSpPr txBox="1"/>
          <p:nvPr/>
        </p:nvSpPr>
        <p:spPr>
          <a:xfrm>
            <a:off x="6822440" y="2887561"/>
            <a:ext cx="2133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损失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仍然是标量！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EC7FE-7571-4634-88FC-1F9F45915FDE}"/>
              </a:ext>
            </a:extLst>
          </p:cNvPr>
          <p:cNvSpPr txBox="1"/>
          <p:nvPr/>
        </p:nvSpPr>
        <p:spPr>
          <a:xfrm>
            <a:off x="6212840" y="5962225"/>
            <a:ext cx="29311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对于</a:t>
            </a:r>
            <a:r>
              <a:rPr lang="en-US" altLang="zh-CN" dirty="0">
                <a:solidFill>
                  <a:srgbClr val="0000FF"/>
                </a:solidFill>
              </a:rPr>
              <a:t>z</a:t>
            </a:r>
            <a:r>
              <a:rPr lang="zh-CN" altLang="en-US" dirty="0">
                <a:solidFill>
                  <a:srgbClr val="0000FF"/>
                </a:solidFill>
              </a:rPr>
              <a:t>的每一个元素，它对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有多少影响？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14E247-95FD-410D-AFC8-53DFC7DF5831}"/>
              </a:ext>
            </a:extLst>
          </p:cNvPr>
          <p:cNvSpPr txBox="1"/>
          <p:nvPr/>
        </p:nvSpPr>
        <p:spPr>
          <a:xfrm>
            <a:off x="1538979" y="4563961"/>
            <a:ext cx="128042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0000FF"/>
                </a:solidFill>
              </a:rPr>
              <a:t>矩阵</a:t>
            </a:r>
            <a:r>
              <a:rPr lang="en-US" altLang="zh-CN" sz="1100" dirty="0">
                <a:solidFill>
                  <a:srgbClr val="0000FF"/>
                </a:solidFill>
              </a:rPr>
              <a:t>-</a:t>
            </a:r>
            <a:r>
              <a:rPr lang="zh-CN" altLang="en-US" sz="1100" dirty="0">
                <a:solidFill>
                  <a:srgbClr val="0000FF"/>
                </a:solidFill>
              </a:rPr>
              <a:t>向量</a:t>
            </a:r>
            <a:endParaRPr lang="en-US" altLang="zh-CN" sz="1100" dirty="0">
              <a:solidFill>
                <a:srgbClr val="0000FF"/>
              </a:solidFill>
            </a:endParaRPr>
          </a:p>
          <a:p>
            <a:pPr algn="ctr"/>
            <a:r>
              <a:rPr lang="zh-CN" altLang="en-US" sz="1100" dirty="0">
                <a:solidFill>
                  <a:srgbClr val="0000FF"/>
                </a:solidFill>
              </a:rPr>
              <a:t>乘法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090768-1D7D-4D6D-8BA0-3EA9F9F61E7C}"/>
              </a:ext>
            </a:extLst>
          </p:cNvPr>
          <p:cNvSpPr txBox="1"/>
          <p:nvPr/>
        </p:nvSpPr>
        <p:spPr>
          <a:xfrm>
            <a:off x="4267200" y="3072227"/>
            <a:ext cx="1066800" cy="646331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zh-CN" altLang="en-US" dirty="0">
                <a:solidFill>
                  <a:srgbClr val="FF0000"/>
                </a:solidFill>
              </a:rPr>
              <a:t>局部梯度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88F441-0107-404C-A276-0B9ED8D67592}"/>
              </a:ext>
            </a:extLst>
          </p:cNvPr>
          <p:cNvSpPr txBox="1"/>
          <p:nvPr/>
        </p:nvSpPr>
        <p:spPr>
          <a:xfrm>
            <a:off x="4381500" y="5292207"/>
            <a:ext cx="952500" cy="523220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FF"/>
                </a:solidFill>
              </a:rPr>
              <a:t>雅可比矩阵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CE3754-6081-4DE6-8F29-C07567419BC1}"/>
              </a:ext>
            </a:extLst>
          </p:cNvPr>
          <p:cNvSpPr txBox="1"/>
          <p:nvPr/>
        </p:nvSpPr>
        <p:spPr>
          <a:xfrm>
            <a:off x="685800" y="2064755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变量关于损失的梯度的维度和原变量相同</a:t>
            </a:r>
          </a:p>
        </p:txBody>
      </p:sp>
    </p:spTree>
    <p:extLst>
      <p:ext uri="{BB962C8B-B14F-4D97-AF65-F5344CB8AC3E}">
        <p14:creationId xmlns:p14="http://schemas.microsoft.com/office/powerpoint/2010/main" val="1421303567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3 2">
      <a:dk1>
        <a:srgbClr val="000000"/>
      </a:dk1>
      <a:lt1>
        <a:srgbClr val="FFFFFF"/>
      </a:lt1>
      <a:dk2>
        <a:srgbClr val="2E507A"/>
      </a:dk2>
      <a:lt2>
        <a:srgbClr val="333333"/>
      </a:lt2>
      <a:accent1>
        <a:srgbClr val="5A90C2"/>
      </a:accent1>
      <a:accent2>
        <a:srgbClr val="8AC246"/>
      </a:accent2>
      <a:accent3>
        <a:srgbClr val="FFFFFF"/>
      </a:accent3>
      <a:accent4>
        <a:srgbClr val="000000"/>
      </a:accent4>
      <a:accent5>
        <a:srgbClr val="B5C6DD"/>
      </a:accent5>
      <a:accent6>
        <a:srgbClr val="7DB03F"/>
      </a:accent6>
      <a:hlink>
        <a:srgbClr val="F6831A"/>
      </a:hlink>
      <a:folHlink>
        <a:srgbClr val="EFC821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3 1">
        <a:dk1>
          <a:srgbClr val="000000"/>
        </a:dk1>
        <a:lt1>
          <a:srgbClr val="FFFFFF"/>
        </a:lt1>
        <a:dk2>
          <a:srgbClr val="800000"/>
        </a:dk2>
        <a:lt2>
          <a:srgbClr val="333333"/>
        </a:lt2>
        <a:accent1>
          <a:srgbClr val="EB6743"/>
        </a:accent1>
        <a:accent2>
          <a:srgbClr val="D3A911"/>
        </a:accent2>
        <a:accent3>
          <a:srgbClr val="FFFFFF"/>
        </a:accent3>
        <a:accent4>
          <a:srgbClr val="000000"/>
        </a:accent4>
        <a:accent5>
          <a:srgbClr val="F3B8B0"/>
        </a:accent5>
        <a:accent6>
          <a:srgbClr val="BF990E"/>
        </a:accent6>
        <a:hlink>
          <a:srgbClr val="7B9B63"/>
        </a:hlink>
        <a:folHlink>
          <a:srgbClr val="38A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2">
        <a:dk1>
          <a:srgbClr val="000000"/>
        </a:dk1>
        <a:lt1>
          <a:srgbClr val="FFFFFF"/>
        </a:lt1>
        <a:dk2>
          <a:srgbClr val="2E507A"/>
        </a:dk2>
        <a:lt2>
          <a:srgbClr val="333333"/>
        </a:lt2>
        <a:accent1>
          <a:srgbClr val="5A90C2"/>
        </a:accent1>
        <a:accent2>
          <a:srgbClr val="8AC246"/>
        </a:accent2>
        <a:accent3>
          <a:srgbClr val="FFFFFF"/>
        </a:accent3>
        <a:accent4>
          <a:srgbClr val="000000"/>
        </a:accent4>
        <a:accent5>
          <a:srgbClr val="B5C6DD"/>
        </a:accent5>
        <a:accent6>
          <a:srgbClr val="7DB03F"/>
        </a:accent6>
        <a:hlink>
          <a:srgbClr val="F6831A"/>
        </a:hlink>
        <a:folHlink>
          <a:srgbClr val="EFC8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3">
        <a:dk1>
          <a:srgbClr val="000000"/>
        </a:dk1>
        <a:lt1>
          <a:srgbClr val="FFFFFF"/>
        </a:lt1>
        <a:dk2>
          <a:srgbClr val="A82A9F"/>
        </a:dk2>
        <a:lt2>
          <a:srgbClr val="4D4D4D"/>
        </a:lt2>
        <a:accent1>
          <a:srgbClr val="12B4D4"/>
        </a:accent1>
        <a:accent2>
          <a:srgbClr val="F1C23D"/>
        </a:accent2>
        <a:accent3>
          <a:srgbClr val="FFFFFF"/>
        </a:accent3>
        <a:accent4>
          <a:srgbClr val="000000"/>
        </a:accent4>
        <a:accent5>
          <a:srgbClr val="AAD6E6"/>
        </a:accent5>
        <a:accent6>
          <a:srgbClr val="DAB036"/>
        </a:accent6>
        <a:hlink>
          <a:srgbClr val="8CA62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ABD816C5-ED7C-464E-9FA2-71370809D6ED}" vid="{1B57AA99-3AEE-4C99-858A-D3EA02BE0F5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</TotalTime>
  <Words>2455</Words>
  <Application>Microsoft Office PowerPoint</Application>
  <PresentationFormat>全屏显示(4:3)</PresentationFormat>
  <Paragraphs>469</Paragraphs>
  <Slides>119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28" baseType="lpstr">
      <vt:lpstr>-apple-system</vt:lpstr>
      <vt:lpstr>华文新魏</vt:lpstr>
      <vt:lpstr>Arial</vt:lpstr>
      <vt:lpstr>Calibri</vt:lpstr>
      <vt:lpstr>Cambria Math</vt:lpstr>
      <vt:lpstr>Times New Roman</vt:lpstr>
      <vt:lpstr>Wingdings</vt:lpstr>
      <vt:lpstr>主题1</vt:lpstr>
      <vt:lpstr>位图图像</vt:lpstr>
      <vt:lpstr>   第十一讲 神经网络与反向传播</vt:lpstr>
      <vt:lpstr>§ 纲要</vt:lpstr>
      <vt:lpstr>§ 纲要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 纲要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 纲要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§ 纲要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Eric</cp:lastModifiedBy>
  <cp:revision>71</cp:revision>
  <dcterms:created xsi:type="dcterms:W3CDTF">2006-08-16T00:00:00Z</dcterms:created>
  <dcterms:modified xsi:type="dcterms:W3CDTF">2020-10-12T05:08:07Z</dcterms:modified>
</cp:coreProperties>
</file>